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9" r:id="rId2"/>
    <p:sldId id="297" r:id="rId3"/>
    <p:sldId id="298" r:id="rId4"/>
    <p:sldId id="310" r:id="rId5"/>
    <p:sldId id="314" r:id="rId6"/>
    <p:sldId id="316" r:id="rId7"/>
    <p:sldId id="300" r:id="rId8"/>
    <p:sldId id="318" r:id="rId9"/>
    <p:sldId id="319" r:id="rId10"/>
    <p:sldId id="330" r:id="rId11"/>
    <p:sldId id="321" r:id="rId12"/>
    <p:sldId id="320" r:id="rId13"/>
    <p:sldId id="323" r:id="rId14"/>
    <p:sldId id="332" r:id="rId15"/>
    <p:sldId id="326" r:id="rId16"/>
    <p:sldId id="325" r:id="rId17"/>
    <p:sldId id="324" r:id="rId18"/>
    <p:sldId id="327" r:id="rId19"/>
    <p:sldId id="322" r:id="rId20"/>
    <p:sldId id="304" r:id="rId21"/>
    <p:sldId id="331" r:id="rId22"/>
    <p:sldId id="333" r:id="rId23"/>
    <p:sldId id="274" r:id="rId24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A48"/>
    <a:srgbClr val="90D4F6"/>
    <a:srgbClr val="F39200"/>
    <a:srgbClr val="FFF59B"/>
    <a:srgbClr val="003611"/>
    <a:srgbClr val="D1E1A4"/>
    <a:srgbClr val="584279"/>
    <a:srgbClr val="BBBDDB"/>
    <a:srgbClr val="740230"/>
    <a:srgbClr val="F6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56"/>
    <p:restoredTop sz="89022" autoAdjust="0"/>
  </p:normalViewPr>
  <p:slideViewPr>
    <p:cSldViewPr snapToGrid="0" snapToObjects="1" showGuides="1">
      <p:cViewPr varScale="1">
        <p:scale>
          <a:sx n="77" d="100"/>
          <a:sy n="77" d="100"/>
        </p:scale>
        <p:origin x="3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B725C-34E2-4785-B82B-445427BF96B5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E60D19-0054-45B3-A7A3-004D48DE6D4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Preservation Layer</a:t>
          </a:r>
        </a:p>
      </dgm:t>
    </dgm:pt>
    <dgm:pt modelId="{37BE3766-1593-4686-BD0C-F7AA4A0AC722}" type="parTrans" cxnId="{ECA5808D-AC1D-4310-BC40-6E0B44599B0C}">
      <dgm:prSet/>
      <dgm:spPr/>
      <dgm:t>
        <a:bodyPr/>
        <a:lstStyle/>
        <a:p>
          <a:endParaRPr lang="en-GB"/>
        </a:p>
      </dgm:t>
    </dgm:pt>
    <dgm:pt modelId="{2AB0E69B-0B56-49AF-8564-FDCBE2AACF5D}" type="sibTrans" cxnId="{ECA5808D-AC1D-4310-BC40-6E0B44599B0C}">
      <dgm:prSet/>
      <dgm:spPr/>
      <dgm:t>
        <a:bodyPr/>
        <a:lstStyle/>
        <a:p>
          <a:endParaRPr lang="en-GB"/>
        </a:p>
      </dgm:t>
    </dgm:pt>
    <dgm:pt modelId="{544B8FE3-3643-456B-BD78-133717C89BCC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Data.bl.uk</a:t>
          </a:r>
        </a:p>
      </dgm:t>
    </dgm:pt>
    <dgm:pt modelId="{AA864597-A5A9-4603-B1AD-4310C8E08B0E}" type="parTrans" cxnId="{68F60B62-1C2B-44FD-92F7-BFD6EC7E5521}">
      <dgm:prSet/>
      <dgm:spPr/>
      <dgm:t>
        <a:bodyPr/>
        <a:lstStyle/>
        <a:p>
          <a:endParaRPr lang="en-GB"/>
        </a:p>
      </dgm:t>
    </dgm:pt>
    <dgm:pt modelId="{DF3ECB04-0CB2-499E-A58B-F4780174EFC1}" type="sibTrans" cxnId="{68F60B62-1C2B-44FD-92F7-BFD6EC7E5521}">
      <dgm:prSet/>
      <dgm:spPr/>
      <dgm:t>
        <a:bodyPr/>
        <a:lstStyle/>
        <a:p>
          <a:endParaRPr lang="en-GB"/>
        </a:p>
      </dgm:t>
    </dgm:pt>
    <dgm:pt modelId="{CF2B4E6F-64F2-4C1C-8D09-0329AF2CD02F}">
      <dgm:prSet phldrT="[Text]"/>
      <dgm:spPr/>
      <dgm:t>
        <a:bodyPr/>
        <a:lstStyle/>
        <a:p>
          <a:r>
            <a:rPr lang="en-GB" dirty="0" err="1">
              <a:solidFill>
                <a:srgbClr val="FFFFFF"/>
              </a:solidFill>
            </a:rPr>
            <a:t>EThOS</a:t>
          </a:r>
          <a:endParaRPr lang="en-GB" dirty="0">
            <a:solidFill>
              <a:srgbClr val="FFFFFF"/>
            </a:solidFill>
          </a:endParaRPr>
        </a:p>
      </dgm:t>
    </dgm:pt>
    <dgm:pt modelId="{A9A793C4-959D-40E7-8B27-A2A4B54BA29E}" type="parTrans" cxnId="{2243A214-7E44-45F7-BFB1-DF61B61A86CC}">
      <dgm:prSet/>
      <dgm:spPr/>
      <dgm:t>
        <a:bodyPr/>
        <a:lstStyle/>
        <a:p>
          <a:endParaRPr lang="en-GB"/>
        </a:p>
      </dgm:t>
    </dgm:pt>
    <dgm:pt modelId="{7B272AE6-BC1D-4EB6-8C32-ECA66EA57049}" type="sibTrans" cxnId="{2243A214-7E44-45F7-BFB1-DF61B61A86CC}">
      <dgm:prSet/>
      <dgm:spPr/>
      <dgm:t>
        <a:bodyPr/>
        <a:lstStyle/>
        <a:p>
          <a:endParaRPr lang="en-GB"/>
        </a:p>
      </dgm:t>
    </dgm:pt>
    <dgm:pt modelId="{FB79AF49-805B-48DC-9C43-E82B319FBBC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Services Layer</a:t>
          </a:r>
        </a:p>
      </dgm:t>
    </dgm:pt>
    <dgm:pt modelId="{1764279F-2E14-4CE9-86C6-BC19A1DEDCAB}" type="parTrans" cxnId="{CCE0A9BE-8FE5-4A29-B6DB-032FD4290A24}">
      <dgm:prSet/>
      <dgm:spPr/>
      <dgm:t>
        <a:bodyPr/>
        <a:lstStyle/>
        <a:p>
          <a:endParaRPr lang="en-GB"/>
        </a:p>
      </dgm:t>
    </dgm:pt>
    <dgm:pt modelId="{6E5505A9-8D22-48DB-9ACD-D224B3C0B98D}" type="sibTrans" cxnId="{CCE0A9BE-8FE5-4A29-B6DB-032FD4290A24}">
      <dgm:prSet/>
      <dgm:spPr/>
      <dgm:t>
        <a:bodyPr/>
        <a:lstStyle/>
        <a:p>
          <a:endParaRPr lang="en-GB"/>
        </a:p>
      </dgm:t>
    </dgm:pt>
    <dgm:pt modelId="{118DC991-EF59-4AF9-A2A7-840FEEF4BA5F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BL Institutional Repository</a:t>
          </a:r>
        </a:p>
      </dgm:t>
    </dgm:pt>
    <dgm:pt modelId="{3B342DD6-E4FE-4286-AB66-F36E0117AF5F}" type="parTrans" cxnId="{C2DA9A29-4BED-4308-9938-D62C34935E04}">
      <dgm:prSet/>
      <dgm:spPr/>
      <dgm:t>
        <a:bodyPr/>
        <a:lstStyle/>
        <a:p>
          <a:endParaRPr lang="en-GB"/>
        </a:p>
      </dgm:t>
    </dgm:pt>
    <dgm:pt modelId="{79CD3ED7-CE19-4350-AE6E-5F9425C3BD8D}" type="sibTrans" cxnId="{C2DA9A29-4BED-4308-9938-D62C34935E04}">
      <dgm:prSet/>
      <dgm:spPr/>
      <dgm:t>
        <a:bodyPr/>
        <a:lstStyle/>
        <a:p>
          <a:endParaRPr lang="en-GB"/>
        </a:p>
      </dgm:t>
    </dgm:pt>
    <dgm:pt modelId="{B23F9D62-4608-45D7-B15A-7715277B5C60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Other BL Repositories</a:t>
          </a:r>
        </a:p>
      </dgm:t>
    </dgm:pt>
    <dgm:pt modelId="{CF99C3E0-D1A8-4AD1-A6F5-58061AEE6BA2}" type="parTrans" cxnId="{372AFE14-113F-4D07-9E40-39E66D0CE8C4}">
      <dgm:prSet/>
      <dgm:spPr/>
      <dgm:t>
        <a:bodyPr/>
        <a:lstStyle/>
        <a:p>
          <a:endParaRPr lang="en-GB"/>
        </a:p>
      </dgm:t>
    </dgm:pt>
    <dgm:pt modelId="{D8E21763-9B3E-4949-8B8C-9859673C1EFB}" type="sibTrans" cxnId="{372AFE14-113F-4D07-9E40-39E66D0CE8C4}">
      <dgm:prSet/>
      <dgm:spPr/>
      <dgm:t>
        <a:bodyPr/>
        <a:lstStyle/>
        <a:p>
          <a:endParaRPr lang="en-GB"/>
        </a:p>
      </dgm:t>
    </dgm:pt>
    <dgm:pt modelId="{3C9809C7-B7B2-476A-A411-B616C9CFC81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Access Layer</a:t>
          </a:r>
        </a:p>
      </dgm:t>
    </dgm:pt>
    <dgm:pt modelId="{388CFA20-96CE-4BB0-8BE0-07FA1CB944A3}" type="parTrans" cxnId="{BEE63F4E-4949-4B59-A5A1-6480384C6047}">
      <dgm:prSet/>
      <dgm:spPr/>
      <dgm:t>
        <a:bodyPr/>
        <a:lstStyle/>
        <a:p>
          <a:endParaRPr lang="en-US"/>
        </a:p>
      </dgm:t>
    </dgm:pt>
    <dgm:pt modelId="{14BBC534-5DB7-4145-A2DB-68E775E7CB61}" type="sibTrans" cxnId="{BEE63F4E-4949-4B59-A5A1-6480384C6047}">
      <dgm:prSet/>
      <dgm:spPr/>
      <dgm:t>
        <a:bodyPr/>
        <a:lstStyle/>
        <a:p>
          <a:endParaRPr lang="en-US"/>
        </a:p>
      </dgm:t>
    </dgm:pt>
    <dgm:pt modelId="{5E08CBD4-6FEB-48FC-A938-506110922F71}" type="pres">
      <dgm:prSet presAssocID="{77BB725C-34E2-4785-B82B-445427BF96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9B7CD0-40DA-4417-ABF2-95D26774861D}" type="pres">
      <dgm:prSet presAssocID="{2AE60D19-0054-45B3-A7A3-004D48DE6D48}" presName="vertOne" presStyleCnt="0"/>
      <dgm:spPr/>
    </dgm:pt>
    <dgm:pt modelId="{E0C699D1-E4F0-4BF6-88BF-54A7179AF622}" type="pres">
      <dgm:prSet presAssocID="{2AE60D19-0054-45B3-A7A3-004D48DE6D48}" presName="txOne" presStyleLbl="node0" presStyleIdx="0" presStyleCnt="1">
        <dgm:presLayoutVars>
          <dgm:chPref val="3"/>
        </dgm:presLayoutVars>
      </dgm:prSet>
      <dgm:spPr/>
    </dgm:pt>
    <dgm:pt modelId="{A33341AF-DD53-4227-86CD-F13CC4F50FBF}" type="pres">
      <dgm:prSet presAssocID="{2AE60D19-0054-45B3-A7A3-004D48DE6D48}" presName="parTransOne" presStyleCnt="0"/>
      <dgm:spPr/>
    </dgm:pt>
    <dgm:pt modelId="{392BC462-2598-4A3D-9B9A-2A0E86101AE0}" type="pres">
      <dgm:prSet presAssocID="{2AE60D19-0054-45B3-A7A3-004D48DE6D48}" presName="horzOne" presStyleCnt="0"/>
      <dgm:spPr/>
    </dgm:pt>
    <dgm:pt modelId="{BAC8699A-6B07-48C9-98D0-3E2D5042235A}" type="pres">
      <dgm:prSet presAssocID="{FB79AF49-805B-48DC-9C43-E82B319FBBCB}" presName="vertTwo" presStyleCnt="0"/>
      <dgm:spPr/>
    </dgm:pt>
    <dgm:pt modelId="{854EAD0B-2955-49CD-AC92-CFFC004AABF2}" type="pres">
      <dgm:prSet presAssocID="{FB79AF49-805B-48DC-9C43-E82B319FBBCB}" presName="txTwo" presStyleLbl="node2" presStyleIdx="0" presStyleCnt="1">
        <dgm:presLayoutVars>
          <dgm:chPref val="3"/>
        </dgm:presLayoutVars>
      </dgm:prSet>
      <dgm:spPr/>
    </dgm:pt>
    <dgm:pt modelId="{06D0D603-2BEE-42B2-BFDE-A70DFADFF78D}" type="pres">
      <dgm:prSet presAssocID="{FB79AF49-805B-48DC-9C43-E82B319FBBCB}" presName="parTransTwo" presStyleCnt="0"/>
      <dgm:spPr/>
    </dgm:pt>
    <dgm:pt modelId="{01D768FA-478B-42E1-9D1E-8734EAB65D6C}" type="pres">
      <dgm:prSet presAssocID="{FB79AF49-805B-48DC-9C43-E82B319FBBCB}" presName="horzTwo" presStyleCnt="0"/>
      <dgm:spPr/>
    </dgm:pt>
    <dgm:pt modelId="{5B8441B5-FA72-42B2-8902-BBB1D3F107F6}" type="pres">
      <dgm:prSet presAssocID="{3C9809C7-B7B2-476A-A411-B616C9CFC818}" presName="vertThree" presStyleCnt="0"/>
      <dgm:spPr/>
    </dgm:pt>
    <dgm:pt modelId="{31E177D2-F8A4-4AFA-9730-F14BF6D4A6CB}" type="pres">
      <dgm:prSet presAssocID="{3C9809C7-B7B2-476A-A411-B616C9CFC818}" presName="txThree" presStyleLbl="node3" presStyleIdx="0" presStyleCnt="1">
        <dgm:presLayoutVars>
          <dgm:chPref val="3"/>
        </dgm:presLayoutVars>
      </dgm:prSet>
      <dgm:spPr/>
    </dgm:pt>
    <dgm:pt modelId="{5BF0B1B9-1B6A-4593-8FA8-C5DF7398D93B}" type="pres">
      <dgm:prSet presAssocID="{3C9809C7-B7B2-476A-A411-B616C9CFC818}" presName="parTransThree" presStyleCnt="0"/>
      <dgm:spPr/>
    </dgm:pt>
    <dgm:pt modelId="{67ACCEC4-8F3F-4FE7-8070-CB3BE26B714A}" type="pres">
      <dgm:prSet presAssocID="{3C9809C7-B7B2-476A-A411-B616C9CFC818}" presName="horzThree" presStyleCnt="0"/>
      <dgm:spPr/>
    </dgm:pt>
    <dgm:pt modelId="{39F88EFC-8C06-46FB-8DEE-4A32EBB1BA16}" type="pres">
      <dgm:prSet presAssocID="{CF2B4E6F-64F2-4C1C-8D09-0329AF2CD02F}" presName="vertFour" presStyleCnt="0">
        <dgm:presLayoutVars>
          <dgm:chPref val="3"/>
        </dgm:presLayoutVars>
      </dgm:prSet>
      <dgm:spPr/>
    </dgm:pt>
    <dgm:pt modelId="{E4025544-0BAA-484B-8854-5A0106E1A993}" type="pres">
      <dgm:prSet presAssocID="{CF2B4E6F-64F2-4C1C-8D09-0329AF2CD02F}" presName="txFour" presStyleLbl="node4" presStyleIdx="0" presStyleCnt="4">
        <dgm:presLayoutVars>
          <dgm:chPref val="3"/>
        </dgm:presLayoutVars>
      </dgm:prSet>
      <dgm:spPr/>
    </dgm:pt>
    <dgm:pt modelId="{FF1F71AF-0192-419B-B35C-F6D35035B43D}" type="pres">
      <dgm:prSet presAssocID="{CF2B4E6F-64F2-4C1C-8D09-0329AF2CD02F}" presName="horzFour" presStyleCnt="0"/>
      <dgm:spPr/>
    </dgm:pt>
    <dgm:pt modelId="{98D29EB8-2EB8-4CBE-86E0-6D3EEDBF449E}" type="pres">
      <dgm:prSet presAssocID="{7B272AE6-BC1D-4EB6-8C32-ECA66EA57049}" presName="sibSpaceFour" presStyleCnt="0"/>
      <dgm:spPr/>
    </dgm:pt>
    <dgm:pt modelId="{98933320-3F5D-45A5-81CA-4F399FC2D4FF}" type="pres">
      <dgm:prSet presAssocID="{544B8FE3-3643-456B-BD78-133717C89BCC}" presName="vertFour" presStyleCnt="0">
        <dgm:presLayoutVars>
          <dgm:chPref val="3"/>
        </dgm:presLayoutVars>
      </dgm:prSet>
      <dgm:spPr/>
    </dgm:pt>
    <dgm:pt modelId="{093DFCA5-74BE-49BD-BF5B-2727F3C68C5E}" type="pres">
      <dgm:prSet presAssocID="{544B8FE3-3643-456B-BD78-133717C89BCC}" presName="txFour" presStyleLbl="node4" presStyleIdx="1" presStyleCnt="4">
        <dgm:presLayoutVars>
          <dgm:chPref val="3"/>
        </dgm:presLayoutVars>
      </dgm:prSet>
      <dgm:spPr/>
    </dgm:pt>
    <dgm:pt modelId="{FF1F11EE-9B08-4877-B348-910BEBF061DE}" type="pres">
      <dgm:prSet presAssocID="{544B8FE3-3643-456B-BD78-133717C89BCC}" presName="horzFour" presStyleCnt="0"/>
      <dgm:spPr/>
    </dgm:pt>
    <dgm:pt modelId="{46ACBF53-A3C6-48F5-88B1-FCC0ADD71B41}" type="pres">
      <dgm:prSet presAssocID="{DF3ECB04-0CB2-499E-A58B-F4780174EFC1}" presName="sibSpaceFour" presStyleCnt="0"/>
      <dgm:spPr/>
    </dgm:pt>
    <dgm:pt modelId="{643AD65A-09E9-4C3B-B89A-A79311DF204A}" type="pres">
      <dgm:prSet presAssocID="{118DC991-EF59-4AF9-A2A7-840FEEF4BA5F}" presName="vertFour" presStyleCnt="0">
        <dgm:presLayoutVars>
          <dgm:chPref val="3"/>
        </dgm:presLayoutVars>
      </dgm:prSet>
      <dgm:spPr/>
    </dgm:pt>
    <dgm:pt modelId="{C8DA1A33-1C91-47FF-B25F-879C131B7871}" type="pres">
      <dgm:prSet presAssocID="{118DC991-EF59-4AF9-A2A7-840FEEF4BA5F}" presName="txFour" presStyleLbl="node4" presStyleIdx="2" presStyleCnt="4">
        <dgm:presLayoutVars>
          <dgm:chPref val="3"/>
        </dgm:presLayoutVars>
      </dgm:prSet>
      <dgm:spPr/>
    </dgm:pt>
    <dgm:pt modelId="{BB1FA6F3-7820-4846-8E51-18ADFDED8B77}" type="pres">
      <dgm:prSet presAssocID="{118DC991-EF59-4AF9-A2A7-840FEEF4BA5F}" presName="horzFour" presStyleCnt="0"/>
      <dgm:spPr/>
    </dgm:pt>
    <dgm:pt modelId="{280A84E1-297C-4E2E-8AEB-C7F60272E35B}" type="pres">
      <dgm:prSet presAssocID="{79CD3ED7-CE19-4350-AE6E-5F9425C3BD8D}" presName="sibSpaceFour" presStyleCnt="0"/>
      <dgm:spPr/>
    </dgm:pt>
    <dgm:pt modelId="{7AAFC80E-4D3D-4B42-99BF-36249F18DC53}" type="pres">
      <dgm:prSet presAssocID="{B23F9D62-4608-45D7-B15A-7715277B5C60}" presName="vertFour" presStyleCnt="0">
        <dgm:presLayoutVars>
          <dgm:chPref val="3"/>
        </dgm:presLayoutVars>
      </dgm:prSet>
      <dgm:spPr/>
    </dgm:pt>
    <dgm:pt modelId="{4AC6DA43-A6B6-4AE8-AF3B-B5A979A0901B}" type="pres">
      <dgm:prSet presAssocID="{B23F9D62-4608-45D7-B15A-7715277B5C60}" presName="txFour" presStyleLbl="node4" presStyleIdx="3" presStyleCnt="4">
        <dgm:presLayoutVars>
          <dgm:chPref val="3"/>
        </dgm:presLayoutVars>
      </dgm:prSet>
      <dgm:spPr/>
    </dgm:pt>
    <dgm:pt modelId="{29841C3A-8A6A-48B4-9084-E31E63FDD498}" type="pres">
      <dgm:prSet presAssocID="{B23F9D62-4608-45D7-B15A-7715277B5C60}" presName="horzFour" presStyleCnt="0"/>
      <dgm:spPr/>
    </dgm:pt>
  </dgm:ptLst>
  <dgm:cxnLst>
    <dgm:cxn modelId="{E401970A-9D43-4EA3-AA8F-FFE226BE9E53}" type="presOf" srcId="{2AE60D19-0054-45B3-A7A3-004D48DE6D48}" destId="{E0C699D1-E4F0-4BF6-88BF-54A7179AF622}" srcOrd="0" destOrd="0" presId="urn:microsoft.com/office/officeart/2005/8/layout/architecture+Icon"/>
    <dgm:cxn modelId="{2243A214-7E44-45F7-BFB1-DF61B61A86CC}" srcId="{3C9809C7-B7B2-476A-A411-B616C9CFC818}" destId="{CF2B4E6F-64F2-4C1C-8D09-0329AF2CD02F}" srcOrd="0" destOrd="0" parTransId="{A9A793C4-959D-40E7-8B27-A2A4B54BA29E}" sibTransId="{7B272AE6-BC1D-4EB6-8C32-ECA66EA57049}"/>
    <dgm:cxn modelId="{372AFE14-113F-4D07-9E40-39E66D0CE8C4}" srcId="{3C9809C7-B7B2-476A-A411-B616C9CFC818}" destId="{B23F9D62-4608-45D7-B15A-7715277B5C60}" srcOrd="3" destOrd="0" parTransId="{CF99C3E0-D1A8-4AD1-A6F5-58061AEE6BA2}" sibTransId="{D8E21763-9B3E-4949-8B8C-9859673C1EFB}"/>
    <dgm:cxn modelId="{C19E4118-2ADB-4820-A582-53DEF0FD6220}" type="presOf" srcId="{77BB725C-34E2-4785-B82B-445427BF96B5}" destId="{5E08CBD4-6FEB-48FC-A938-506110922F71}" srcOrd="0" destOrd="0" presId="urn:microsoft.com/office/officeart/2005/8/layout/architecture+Icon"/>
    <dgm:cxn modelId="{C2DA9A29-4BED-4308-9938-D62C34935E04}" srcId="{3C9809C7-B7B2-476A-A411-B616C9CFC818}" destId="{118DC991-EF59-4AF9-A2A7-840FEEF4BA5F}" srcOrd="2" destOrd="0" parTransId="{3B342DD6-E4FE-4286-AB66-F36E0117AF5F}" sibTransId="{79CD3ED7-CE19-4350-AE6E-5F9425C3BD8D}"/>
    <dgm:cxn modelId="{68F60B62-1C2B-44FD-92F7-BFD6EC7E5521}" srcId="{3C9809C7-B7B2-476A-A411-B616C9CFC818}" destId="{544B8FE3-3643-456B-BD78-133717C89BCC}" srcOrd="1" destOrd="0" parTransId="{AA864597-A5A9-4603-B1AD-4310C8E08B0E}" sibTransId="{DF3ECB04-0CB2-499E-A58B-F4780174EFC1}"/>
    <dgm:cxn modelId="{D23B8562-9E4F-4358-A213-74C7712FD0E2}" type="presOf" srcId="{FB79AF49-805B-48DC-9C43-E82B319FBBCB}" destId="{854EAD0B-2955-49CD-AC92-CFFC004AABF2}" srcOrd="0" destOrd="0" presId="urn:microsoft.com/office/officeart/2005/8/layout/architecture+Icon"/>
    <dgm:cxn modelId="{B1730E6E-2D06-496E-82C9-B7D0A2015552}" type="presOf" srcId="{B23F9D62-4608-45D7-B15A-7715277B5C60}" destId="{4AC6DA43-A6B6-4AE8-AF3B-B5A979A0901B}" srcOrd="0" destOrd="0" presId="urn:microsoft.com/office/officeart/2005/8/layout/architecture+Icon"/>
    <dgm:cxn modelId="{BEE63F4E-4949-4B59-A5A1-6480384C6047}" srcId="{FB79AF49-805B-48DC-9C43-E82B319FBBCB}" destId="{3C9809C7-B7B2-476A-A411-B616C9CFC818}" srcOrd="0" destOrd="0" parTransId="{388CFA20-96CE-4BB0-8BE0-07FA1CB944A3}" sibTransId="{14BBC534-5DB7-4145-A2DB-68E775E7CB61}"/>
    <dgm:cxn modelId="{2E4DD475-CB57-410E-AC33-F1829778104B}" type="presOf" srcId="{CF2B4E6F-64F2-4C1C-8D09-0329AF2CD02F}" destId="{E4025544-0BAA-484B-8854-5A0106E1A993}" srcOrd="0" destOrd="0" presId="urn:microsoft.com/office/officeart/2005/8/layout/architecture+Icon"/>
    <dgm:cxn modelId="{ECA5808D-AC1D-4310-BC40-6E0B44599B0C}" srcId="{77BB725C-34E2-4785-B82B-445427BF96B5}" destId="{2AE60D19-0054-45B3-A7A3-004D48DE6D48}" srcOrd="0" destOrd="0" parTransId="{37BE3766-1593-4686-BD0C-F7AA4A0AC722}" sibTransId="{2AB0E69B-0B56-49AF-8564-FDCBE2AACF5D}"/>
    <dgm:cxn modelId="{F23189A8-0253-4255-B7CE-4BAA23C8D9E8}" type="presOf" srcId="{118DC991-EF59-4AF9-A2A7-840FEEF4BA5F}" destId="{C8DA1A33-1C91-47FF-B25F-879C131B7871}" srcOrd="0" destOrd="0" presId="urn:microsoft.com/office/officeart/2005/8/layout/architecture+Icon"/>
    <dgm:cxn modelId="{CCE0A9BE-8FE5-4A29-B6DB-032FD4290A24}" srcId="{2AE60D19-0054-45B3-A7A3-004D48DE6D48}" destId="{FB79AF49-805B-48DC-9C43-E82B319FBBCB}" srcOrd="0" destOrd="0" parTransId="{1764279F-2E14-4CE9-86C6-BC19A1DEDCAB}" sibTransId="{6E5505A9-8D22-48DB-9ACD-D224B3C0B98D}"/>
    <dgm:cxn modelId="{DD695FCE-99A8-4956-A4EA-BB907B58A329}" type="presOf" srcId="{3C9809C7-B7B2-476A-A411-B616C9CFC818}" destId="{31E177D2-F8A4-4AFA-9730-F14BF6D4A6CB}" srcOrd="0" destOrd="0" presId="urn:microsoft.com/office/officeart/2005/8/layout/architecture+Icon"/>
    <dgm:cxn modelId="{012786E6-B5B4-4760-AD92-49711EAB4E48}" type="presOf" srcId="{544B8FE3-3643-456B-BD78-133717C89BCC}" destId="{093DFCA5-74BE-49BD-BF5B-2727F3C68C5E}" srcOrd="0" destOrd="0" presId="urn:microsoft.com/office/officeart/2005/8/layout/architecture+Icon"/>
    <dgm:cxn modelId="{2B3E68B0-8C6B-4184-A929-82EC37805C00}" type="presParOf" srcId="{5E08CBD4-6FEB-48FC-A938-506110922F71}" destId="{689B7CD0-40DA-4417-ABF2-95D26774861D}" srcOrd="0" destOrd="0" presId="urn:microsoft.com/office/officeart/2005/8/layout/architecture+Icon"/>
    <dgm:cxn modelId="{F3814B46-E9DD-435E-B7C6-C5E8285CB475}" type="presParOf" srcId="{689B7CD0-40DA-4417-ABF2-95D26774861D}" destId="{E0C699D1-E4F0-4BF6-88BF-54A7179AF622}" srcOrd="0" destOrd="0" presId="urn:microsoft.com/office/officeart/2005/8/layout/architecture+Icon"/>
    <dgm:cxn modelId="{2D27114A-DEF7-41CF-8630-FAAB26324C85}" type="presParOf" srcId="{689B7CD0-40DA-4417-ABF2-95D26774861D}" destId="{A33341AF-DD53-4227-86CD-F13CC4F50FBF}" srcOrd="1" destOrd="0" presId="urn:microsoft.com/office/officeart/2005/8/layout/architecture+Icon"/>
    <dgm:cxn modelId="{B89D322C-5388-4867-82A7-7E5B713E085F}" type="presParOf" srcId="{689B7CD0-40DA-4417-ABF2-95D26774861D}" destId="{392BC462-2598-4A3D-9B9A-2A0E86101AE0}" srcOrd="2" destOrd="0" presId="urn:microsoft.com/office/officeart/2005/8/layout/architecture+Icon"/>
    <dgm:cxn modelId="{249D244E-C8C7-4113-A337-8BDF073DDC6D}" type="presParOf" srcId="{392BC462-2598-4A3D-9B9A-2A0E86101AE0}" destId="{BAC8699A-6B07-48C9-98D0-3E2D5042235A}" srcOrd="0" destOrd="0" presId="urn:microsoft.com/office/officeart/2005/8/layout/architecture+Icon"/>
    <dgm:cxn modelId="{E126E84C-D158-4E07-BF78-BA19D1DF5792}" type="presParOf" srcId="{BAC8699A-6B07-48C9-98D0-3E2D5042235A}" destId="{854EAD0B-2955-49CD-AC92-CFFC004AABF2}" srcOrd="0" destOrd="0" presId="urn:microsoft.com/office/officeart/2005/8/layout/architecture+Icon"/>
    <dgm:cxn modelId="{8BB74E06-FEB7-4307-95EE-516FF727212B}" type="presParOf" srcId="{BAC8699A-6B07-48C9-98D0-3E2D5042235A}" destId="{06D0D603-2BEE-42B2-BFDE-A70DFADFF78D}" srcOrd="1" destOrd="0" presId="urn:microsoft.com/office/officeart/2005/8/layout/architecture+Icon"/>
    <dgm:cxn modelId="{F10A8E3E-A784-410B-8C9D-4AD1DEF0525B}" type="presParOf" srcId="{BAC8699A-6B07-48C9-98D0-3E2D5042235A}" destId="{01D768FA-478B-42E1-9D1E-8734EAB65D6C}" srcOrd="2" destOrd="0" presId="urn:microsoft.com/office/officeart/2005/8/layout/architecture+Icon"/>
    <dgm:cxn modelId="{BBB9D406-8B31-4B22-8339-47CBA10D328A}" type="presParOf" srcId="{01D768FA-478B-42E1-9D1E-8734EAB65D6C}" destId="{5B8441B5-FA72-42B2-8902-BBB1D3F107F6}" srcOrd="0" destOrd="0" presId="urn:microsoft.com/office/officeart/2005/8/layout/architecture+Icon"/>
    <dgm:cxn modelId="{0A8774F6-32EA-4D82-BD8C-E0E990D4A80B}" type="presParOf" srcId="{5B8441B5-FA72-42B2-8902-BBB1D3F107F6}" destId="{31E177D2-F8A4-4AFA-9730-F14BF6D4A6CB}" srcOrd="0" destOrd="0" presId="urn:microsoft.com/office/officeart/2005/8/layout/architecture+Icon"/>
    <dgm:cxn modelId="{700671E4-23B9-4420-AE0D-B445100154C6}" type="presParOf" srcId="{5B8441B5-FA72-42B2-8902-BBB1D3F107F6}" destId="{5BF0B1B9-1B6A-4593-8FA8-C5DF7398D93B}" srcOrd="1" destOrd="0" presId="urn:microsoft.com/office/officeart/2005/8/layout/architecture+Icon"/>
    <dgm:cxn modelId="{C29DED09-E73B-40E1-AFFB-698465277CE6}" type="presParOf" srcId="{5B8441B5-FA72-42B2-8902-BBB1D3F107F6}" destId="{67ACCEC4-8F3F-4FE7-8070-CB3BE26B714A}" srcOrd="2" destOrd="0" presId="urn:microsoft.com/office/officeart/2005/8/layout/architecture+Icon"/>
    <dgm:cxn modelId="{2ACEC023-962D-4CD7-8A7A-585C0E10AEDB}" type="presParOf" srcId="{67ACCEC4-8F3F-4FE7-8070-CB3BE26B714A}" destId="{39F88EFC-8C06-46FB-8DEE-4A32EBB1BA16}" srcOrd="0" destOrd="0" presId="urn:microsoft.com/office/officeart/2005/8/layout/architecture+Icon"/>
    <dgm:cxn modelId="{73D4A958-38CD-4D9C-8B63-343624ED3036}" type="presParOf" srcId="{39F88EFC-8C06-46FB-8DEE-4A32EBB1BA16}" destId="{E4025544-0BAA-484B-8854-5A0106E1A993}" srcOrd="0" destOrd="0" presId="urn:microsoft.com/office/officeart/2005/8/layout/architecture+Icon"/>
    <dgm:cxn modelId="{CBAF5935-C975-457E-8776-6627ABFA53B3}" type="presParOf" srcId="{39F88EFC-8C06-46FB-8DEE-4A32EBB1BA16}" destId="{FF1F71AF-0192-419B-B35C-F6D35035B43D}" srcOrd="1" destOrd="0" presId="urn:microsoft.com/office/officeart/2005/8/layout/architecture+Icon"/>
    <dgm:cxn modelId="{D8C1A744-8C8E-4071-83FA-5910A8F84B96}" type="presParOf" srcId="{67ACCEC4-8F3F-4FE7-8070-CB3BE26B714A}" destId="{98D29EB8-2EB8-4CBE-86E0-6D3EEDBF449E}" srcOrd="1" destOrd="0" presId="urn:microsoft.com/office/officeart/2005/8/layout/architecture+Icon"/>
    <dgm:cxn modelId="{7BF93A38-BD46-440C-8D3F-8C7C11405901}" type="presParOf" srcId="{67ACCEC4-8F3F-4FE7-8070-CB3BE26B714A}" destId="{98933320-3F5D-45A5-81CA-4F399FC2D4FF}" srcOrd="2" destOrd="0" presId="urn:microsoft.com/office/officeart/2005/8/layout/architecture+Icon"/>
    <dgm:cxn modelId="{25D8CC28-3571-48BF-A15D-E106F4FCAC86}" type="presParOf" srcId="{98933320-3F5D-45A5-81CA-4F399FC2D4FF}" destId="{093DFCA5-74BE-49BD-BF5B-2727F3C68C5E}" srcOrd="0" destOrd="0" presId="urn:microsoft.com/office/officeart/2005/8/layout/architecture+Icon"/>
    <dgm:cxn modelId="{C7ECAE7C-F60A-4F98-A31F-9F9E0A542BAD}" type="presParOf" srcId="{98933320-3F5D-45A5-81CA-4F399FC2D4FF}" destId="{FF1F11EE-9B08-4877-B348-910BEBF061DE}" srcOrd="1" destOrd="0" presId="urn:microsoft.com/office/officeart/2005/8/layout/architecture+Icon"/>
    <dgm:cxn modelId="{B807396F-BF89-453B-8A30-03A63E9569CC}" type="presParOf" srcId="{67ACCEC4-8F3F-4FE7-8070-CB3BE26B714A}" destId="{46ACBF53-A3C6-48F5-88B1-FCC0ADD71B41}" srcOrd="3" destOrd="0" presId="urn:microsoft.com/office/officeart/2005/8/layout/architecture+Icon"/>
    <dgm:cxn modelId="{5E107234-E3E5-466A-AFDE-D8F0C0EBE37B}" type="presParOf" srcId="{67ACCEC4-8F3F-4FE7-8070-CB3BE26B714A}" destId="{643AD65A-09E9-4C3B-B89A-A79311DF204A}" srcOrd="4" destOrd="0" presId="urn:microsoft.com/office/officeart/2005/8/layout/architecture+Icon"/>
    <dgm:cxn modelId="{EA1C9352-FEAC-4830-A2E1-5CF0B45DC2AA}" type="presParOf" srcId="{643AD65A-09E9-4C3B-B89A-A79311DF204A}" destId="{C8DA1A33-1C91-47FF-B25F-879C131B7871}" srcOrd="0" destOrd="0" presId="urn:microsoft.com/office/officeart/2005/8/layout/architecture+Icon"/>
    <dgm:cxn modelId="{91746970-D0CA-4C26-AF9E-4DF4D37B3442}" type="presParOf" srcId="{643AD65A-09E9-4C3B-B89A-A79311DF204A}" destId="{BB1FA6F3-7820-4846-8E51-18ADFDED8B77}" srcOrd="1" destOrd="0" presId="urn:microsoft.com/office/officeart/2005/8/layout/architecture+Icon"/>
    <dgm:cxn modelId="{95EBCFE4-E2BA-4C3A-9195-F46FA5A5433F}" type="presParOf" srcId="{67ACCEC4-8F3F-4FE7-8070-CB3BE26B714A}" destId="{280A84E1-297C-4E2E-8AEB-C7F60272E35B}" srcOrd="5" destOrd="0" presId="urn:microsoft.com/office/officeart/2005/8/layout/architecture+Icon"/>
    <dgm:cxn modelId="{BAB2D939-CF0B-4486-8DBA-EBC2E7217286}" type="presParOf" srcId="{67ACCEC4-8F3F-4FE7-8070-CB3BE26B714A}" destId="{7AAFC80E-4D3D-4B42-99BF-36249F18DC53}" srcOrd="6" destOrd="0" presId="urn:microsoft.com/office/officeart/2005/8/layout/architecture+Icon"/>
    <dgm:cxn modelId="{221F28D8-0CE3-4338-9656-9103807B1CB0}" type="presParOf" srcId="{7AAFC80E-4D3D-4B42-99BF-36249F18DC53}" destId="{4AC6DA43-A6B6-4AE8-AF3B-B5A979A0901B}" srcOrd="0" destOrd="0" presId="urn:microsoft.com/office/officeart/2005/8/layout/architecture+Icon"/>
    <dgm:cxn modelId="{76E7528C-BAD4-4084-A983-3651CD60DE31}" type="presParOf" srcId="{7AAFC80E-4D3D-4B42-99BF-36249F18DC53}" destId="{29841C3A-8A6A-48B4-9084-E31E63FDD498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B725C-34E2-4785-B82B-445427BF96B5}" type="doc">
      <dgm:prSet loTypeId="urn:microsoft.com/office/officeart/2005/8/layout/architecture+Icon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AE60D19-0054-45B3-A7A3-004D48DE6D4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Preservation Layer</a:t>
          </a:r>
        </a:p>
      </dgm:t>
    </dgm:pt>
    <dgm:pt modelId="{37BE3766-1593-4686-BD0C-F7AA4A0AC722}" type="parTrans" cxnId="{ECA5808D-AC1D-4310-BC40-6E0B44599B0C}">
      <dgm:prSet/>
      <dgm:spPr/>
      <dgm:t>
        <a:bodyPr/>
        <a:lstStyle/>
        <a:p>
          <a:endParaRPr lang="en-GB"/>
        </a:p>
      </dgm:t>
    </dgm:pt>
    <dgm:pt modelId="{2AB0E69B-0B56-49AF-8564-FDCBE2AACF5D}" type="sibTrans" cxnId="{ECA5808D-AC1D-4310-BC40-6E0B44599B0C}">
      <dgm:prSet/>
      <dgm:spPr/>
      <dgm:t>
        <a:bodyPr/>
        <a:lstStyle/>
        <a:p>
          <a:endParaRPr lang="en-GB"/>
        </a:p>
      </dgm:t>
    </dgm:pt>
    <dgm:pt modelId="{544B8FE3-3643-456B-BD78-133717C89BCC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BL Institutional Repository</a:t>
          </a:r>
        </a:p>
      </dgm:t>
    </dgm:pt>
    <dgm:pt modelId="{AA864597-A5A9-4603-B1AD-4310C8E08B0E}" type="parTrans" cxnId="{68F60B62-1C2B-44FD-92F7-BFD6EC7E5521}">
      <dgm:prSet/>
      <dgm:spPr/>
      <dgm:t>
        <a:bodyPr/>
        <a:lstStyle/>
        <a:p>
          <a:endParaRPr lang="en-GB"/>
        </a:p>
      </dgm:t>
    </dgm:pt>
    <dgm:pt modelId="{DF3ECB04-0CB2-499E-A58B-F4780174EFC1}" type="sibTrans" cxnId="{68F60B62-1C2B-44FD-92F7-BFD6EC7E5521}">
      <dgm:prSet/>
      <dgm:spPr/>
      <dgm:t>
        <a:bodyPr/>
        <a:lstStyle/>
        <a:p>
          <a:endParaRPr lang="en-GB"/>
        </a:p>
      </dgm:t>
    </dgm:pt>
    <dgm:pt modelId="{CF2B4E6F-64F2-4C1C-8D09-0329AF2CD02F}">
      <dgm:prSet phldrT="[Text]"/>
      <dgm:spPr/>
      <dgm:t>
        <a:bodyPr/>
        <a:lstStyle/>
        <a:p>
          <a:r>
            <a:rPr lang="en-GB" dirty="0" err="1">
              <a:solidFill>
                <a:srgbClr val="FFFFFF"/>
              </a:solidFill>
            </a:rPr>
            <a:t>EThOS</a:t>
          </a:r>
          <a:endParaRPr lang="en-GB" dirty="0">
            <a:solidFill>
              <a:srgbClr val="FFFFFF"/>
            </a:solidFill>
          </a:endParaRPr>
        </a:p>
      </dgm:t>
    </dgm:pt>
    <dgm:pt modelId="{A9A793C4-959D-40E7-8B27-A2A4B54BA29E}" type="parTrans" cxnId="{2243A214-7E44-45F7-BFB1-DF61B61A86CC}">
      <dgm:prSet/>
      <dgm:spPr/>
      <dgm:t>
        <a:bodyPr/>
        <a:lstStyle/>
        <a:p>
          <a:endParaRPr lang="en-GB"/>
        </a:p>
      </dgm:t>
    </dgm:pt>
    <dgm:pt modelId="{7B272AE6-BC1D-4EB6-8C32-ECA66EA57049}" type="sibTrans" cxnId="{2243A214-7E44-45F7-BFB1-DF61B61A86CC}">
      <dgm:prSet/>
      <dgm:spPr/>
      <dgm:t>
        <a:bodyPr/>
        <a:lstStyle/>
        <a:p>
          <a:endParaRPr lang="en-GB"/>
        </a:p>
      </dgm:t>
    </dgm:pt>
    <dgm:pt modelId="{FB79AF49-805B-48DC-9C43-E82B319FBBC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Services Layer</a:t>
          </a:r>
        </a:p>
      </dgm:t>
    </dgm:pt>
    <dgm:pt modelId="{1764279F-2E14-4CE9-86C6-BC19A1DEDCAB}" type="parTrans" cxnId="{CCE0A9BE-8FE5-4A29-B6DB-032FD4290A24}">
      <dgm:prSet/>
      <dgm:spPr/>
      <dgm:t>
        <a:bodyPr/>
        <a:lstStyle/>
        <a:p>
          <a:endParaRPr lang="en-GB"/>
        </a:p>
      </dgm:t>
    </dgm:pt>
    <dgm:pt modelId="{6E5505A9-8D22-48DB-9ACD-D224B3C0B98D}" type="sibTrans" cxnId="{CCE0A9BE-8FE5-4A29-B6DB-032FD4290A24}">
      <dgm:prSet/>
      <dgm:spPr/>
      <dgm:t>
        <a:bodyPr/>
        <a:lstStyle/>
        <a:p>
          <a:endParaRPr lang="en-GB"/>
        </a:p>
      </dgm:t>
    </dgm:pt>
    <dgm:pt modelId="{B23F9D62-4608-45D7-B15A-7715277B5C60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Other BL Repos</a:t>
          </a:r>
        </a:p>
      </dgm:t>
    </dgm:pt>
    <dgm:pt modelId="{CF99C3E0-D1A8-4AD1-A6F5-58061AEE6BA2}" type="parTrans" cxnId="{372AFE14-113F-4D07-9E40-39E66D0CE8C4}">
      <dgm:prSet/>
      <dgm:spPr/>
      <dgm:t>
        <a:bodyPr/>
        <a:lstStyle/>
        <a:p>
          <a:endParaRPr lang="en-GB"/>
        </a:p>
      </dgm:t>
    </dgm:pt>
    <dgm:pt modelId="{D8E21763-9B3E-4949-8B8C-9859673C1EFB}" type="sibTrans" cxnId="{372AFE14-113F-4D07-9E40-39E66D0CE8C4}">
      <dgm:prSet/>
      <dgm:spPr/>
      <dgm:t>
        <a:bodyPr/>
        <a:lstStyle/>
        <a:p>
          <a:endParaRPr lang="en-GB"/>
        </a:p>
      </dgm:t>
    </dgm:pt>
    <dgm:pt modelId="{3C9809C7-B7B2-476A-A411-B616C9CFC81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3000" dirty="0">
              <a:solidFill>
                <a:srgbClr val="FFFFFF"/>
              </a:solidFill>
            </a:rPr>
            <a:t>Access Layer</a:t>
          </a:r>
        </a:p>
      </dgm:t>
    </dgm:pt>
    <dgm:pt modelId="{388CFA20-96CE-4BB0-8BE0-07FA1CB944A3}" type="parTrans" cxnId="{BEE63F4E-4949-4B59-A5A1-6480384C6047}">
      <dgm:prSet/>
      <dgm:spPr/>
      <dgm:t>
        <a:bodyPr/>
        <a:lstStyle/>
        <a:p>
          <a:endParaRPr lang="en-US"/>
        </a:p>
      </dgm:t>
    </dgm:pt>
    <dgm:pt modelId="{14BBC534-5DB7-4145-A2DB-68E775E7CB61}" type="sibTrans" cxnId="{BEE63F4E-4949-4B59-A5A1-6480384C6047}">
      <dgm:prSet/>
      <dgm:spPr/>
      <dgm:t>
        <a:bodyPr/>
        <a:lstStyle/>
        <a:p>
          <a:endParaRPr lang="en-US"/>
        </a:p>
      </dgm:t>
    </dgm:pt>
    <dgm:pt modelId="{BB8C1BFD-D1DE-4425-BC76-F6B4F1F17BBA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Partner Repo</a:t>
          </a:r>
        </a:p>
      </dgm:t>
    </dgm:pt>
    <dgm:pt modelId="{525FA93F-8D86-4886-AE2F-720D8BA05ED5}" type="parTrans" cxnId="{1FF2BDC5-8044-4D7B-B84A-8FC432A9CAD9}">
      <dgm:prSet/>
      <dgm:spPr/>
      <dgm:t>
        <a:bodyPr/>
        <a:lstStyle/>
        <a:p>
          <a:endParaRPr lang="en-GB"/>
        </a:p>
      </dgm:t>
    </dgm:pt>
    <dgm:pt modelId="{D5322EC1-075E-4CF2-A9EA-A3C23FFD5F27}" type="sibTrans" cxnId="{1FF2BDC5-8044-4D7B-B84A-8FC432A9CAD9}">
      <dgm:prSet/>
      <dgm:spPr/>
      <dgm:t>
        <a:bodyPr/>
        <a:lstStyle/>
        <a:p>
          <a:endParaRPr lang="en-GB"/>
        </a:p>
      </dgm:t>
    </dgm:pt>
    <dgm:pt modelId="{3B61D685-CB36-492D-956B-1514AC046B27}">
      <dgm:prSet phldrT="[Text]"/>
      <dgm:spPr/>
      <dgm:t>
        <a:bodyPr/>
        <a:lstStyle/>
        <a:p>
          <a:r>
            <a:rPr lang="en-GB" dirty="0">
              <a:solidFill>
                <a:srgbClr val="FFFFFF"/>
              </a:solidFill>
            </a:rPr>
            <a:t>Partner Repo</a:t>
          </a:r>
        </a:p>
      </dgm:t>
    </dgm:pt>
    <dgm:pt modelId="{7245CF9A-31AD-48BF-A2B2-F312A238885F}" type="parTrans" cxnId="{87298682-66DB-4EEA-887B-22AB24B9F8F6}">
      <dgm:prSet/>
      <dgm:spPr/>
      <dgm:t>
        <a:bodyPr/>
        <a:lstStyle/>
        <a:p>
          <a:endParaRPr lang="en-GB"/>
        </a:p>
      </dgm:t>
    </dgm:pt>
    <dgm:pt modelId="{88D01146-B385-4AAE-9D63-A439C0750A05}" type="sibTrans" cxnId="{87298682-66DB-4EEA-887B-22AB24B9F8F6}">
      <dgm:prSet/>
      <dgm:spPr/>
      <dgm:t>
        <a:bodyPr/>
        <a:lstStyle/>
        <a:p>
          <a:endParaRPr lang="en-GB"/>
        </a:p>
      </dgm:t>
    </dgm:pt>
    <dgm:pt modelId="{5E08CBD4-6FEB-48FC-A938-506110922F71}" type="pres">
      <dgm:prSet presAssocID="{77BB725C-34E2-4785-B82B-445427BF96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9B7CD0-40DA-4417-ABF2-95D26774861D}" type="pres">
      <dgm:prSet presAssocID="{2AE60D19-0054-45B3-A7A3-004D48DE6D48}" presName="vertOne" presStyleCnt="0"/>
      <dgm:spPr/>
    </dgm:pt>
    <dgm:pt modelId="{E0C699D1-E4F0-4BF6-88BF-54A7179AF622}" type="pres">
      <dgm:prSet presAssocID="{2AE60D19-0054-45B3-A7A3-004D48DE6D48}" presName="txOne" presStyleLbl="node0" presStyleIdx="0" presStyleCnt="1">
        <dgm:presLayoutVars>
          <dgm:chPref val="3"/>
        </dgm:presLayoutVars>
      </dgm:prSet>
      <dgm:spPr/>
    </dgm:pt>
    <dgm:pt modelId="{A33341AF-DD53-4227-86CD-F13CC4F50FBF}" type="pres">
      <dgm:prSet presAssocID="{2AE60D19-0054-45B3-A7A3-004D48DE6D48}" presName="parTransOne" presStyleCnt="0"/>
      <dgm:spPr/>
    </dgm:pt>
    <dgm:pt modelId="{392BC462-2598-4A3D-9B9A-2A0E86101AE0}" type="pres">
      <dgm:prSet presAssocID="{2AE60D19-0054-45B3-A7A3-004D48DE6D48}" presName="horzOne" presStyleCnt="0"/>
      <dgm:spPr/>
    </dgm:pt>
    <dgm:pt modelId="{BAC8699A-6B07-48C9-98D0-3E2D5042235A}" type="pres">
      <dgm:prSet presAssocID="{FB79AF49-805B-48DC-9C43-E82B319FBBCB}" presName="vertTwo" presStyleCnt="0"/>
      <dgm:spPr/>
    </dgm:pt>
    <dgm:pt modelId="{854EAD0B-2955-49CD-AC92-CFFC004AABF2}" type="pres">
      <dgm:prSet presAssocID="{FB79AF49-805B-48DC-9C43-E82B319FBBCB}" presName="txTwo" presStyleLbl="node2" presStyleIdx="0" presStyleCnt="1">
        <dgm:presLayoutVars>
          <dgm:chPref val="3"/>
        </dgm:presLayoutVars>
      </dgm:prSet>
      <dgm:spPr/>
    </dgm:pt>
    <dgm:pt modelId="{06D0D603-2BEE-42B2-BFDE-A70DFADFF78D}" type="pres">
      <dgm:prSet presAssocID="{FB79AF49-805B-48DC-9C43-E82B319FBBCB}" presName="parTransTwo" presStyleCnt="0"/>
      <dgm:spPr/>
    </dgm:pt>
    <dgm:pt modelId="{01D768FA-478B-42E1-9D1E-8734EAB65D6C}" type="pres">
      <dgm:prSet presAssocID="{FB79AF49-805B-48DC-9C43-E82B319FBBCB}" presName="horzTwo" presStyleCnt="0"/>
      <dgm:spPr/>
    </dgm:pt>
    <dgm:pt modelId="{5B8441B5-FA72-42B2-8902-BBB1D3F107F6}" type="pres">
      <dgm:prSet presAssocID="{3C9809C7-B7B2-476A-A411-B616C9CFC818}" presName="vertThree" presStyleCnt="0"/>
      <dgm:spPr/>
    </dgm:pt>
    <dgm:pt modelId="{31E177D2-F8A4-4AFA-9730-F14BF6D4A6CB}" type="pres">
      <dgm:prSet presAssocID="{3C9809C7-B7B2-476A-A411-B616C9CFC818}" presName="txThree" presStyleLbl="node3" presStyleIdx="0" presStyleCnt="1">
        <dgm:presLayoutVars>
          <dgm:chPref val="3"/>
        </dgm:presLayoutVars>
      </dgm:prSet>
      <dgm:spPr/>
    </dgm:pt>
    <dgm:pt modelId="{5BF0B1B9-1B6A-4593-8FA8-C5DF7398D93B}" type="pres">
      <dgm:prSet presAssocID="{3C9809C7-B7B2-476A-A411-B616C9CFC818}" presName="parTransThree" presStyleCnt="0"/>
      <dgm:spPr/>
    </dgm:pt>
    <dgm:pt modelId="{67ACCEC4-8F3F-4FE7-8070-CB3BE26B714A}" type="pres">
      <dgm:prSet presAssocID="{3C9809C7-B7B2-476A-A411-B616C9CFC818}" presName="horzThree" presStyleCnt="0"/>
      <dgm:spPr/>
    </dgm:pt>
    <dgm:pt modelId="{39F88EFC-8C06-46FB-8DEE-4A32EBB1BA16}" type="pres">
      <dgm:prSet presAssocID="{CF2B4E6F-64F2-4C1C-8D09-0329AF2CD02F}" presName="vertFour" presStyleCnt="0">
        <dgm:presLayoutVars>
          <dgm:chPref val="3"/>
        </dgm:presLayoutVars>
      </dgm:prSet>
      <dgm:spPr/>
    </dgm:pt>
    <dgm:pt modelId="{E4025544-0BAA-484B-8854-5A0106E1A993}" type="pres">
      <dgm:prSet presAssocID="{CF2B4E6F-64F2-4C1C-8D09-0329AF2CD02F}" presName="txFour" presStyleLbl="node4" presStyleIdx="0" presStyleCnt="5">
        <dgm:presLayoutVars>
          <dgm:chPref val="3"/>
        </dgm:presLayoutVars>
      </dgm:prSet>
      <dgm:spPr/>
    </dgm:pt>
    <dgm:pt modelId="{FF1F71AF-0192-419B-B35C-F6D35035B43D}" type="pres">
      <dgm:prSet presAssocID="{CF2B4E6F-64F2-4C1C-8D09-0329AF2CD02F}" presName="horzFour" presStyleCnt="0"/>
      <dgm:spPr/>
    </dgm:pt>
    <dgm:pt modelId="{98D29EB8-2EB8-4CBE-86E0-6D3EEDBF449E}" type="pres">
      <dgm:prSet presAssocID="{7B272AE6-BC1D-4EB6-8C32-ECA66EA57049}" presName="sibSpaceFour" presStyleCnt="0"/>
      <dgm:spPr/>
    </dgm:pt>
    <dgm:pt modelId="{98933320-3F5D-45A5-81CA-4F399FC2D4FF}" type="pres">
      <dgm:prSet presAssocID="{544B8FE3-3643-456B-BD78-133717C89BCC}" presName="vertFour" presStyleCnt="0">
        <dgm:presLayoutVars>
          <dgm:chPref val="3"/>
        </dgm:presLayoutVars>
      </dgm:prSet>
      <dgm:spPr/>
    </dgm:pt>
    <dgm:pt modelId="{093DFCA5-74BE-49BD-BF5B-2727F3C68C5E}" type="pres">
      <dgm:prSet presAssocID="{544B8FE3-3643-456B-BD78-133717C89BCC}" presName="txFour" presStyleLbl="node4" presStyleIdx="1" presStyleCnt="5">
        <dgm:presLayoutVars>
          <dgm:chPref val="3"/>
        </dgm:presLayoutVars>
      </dgm:prSet>
      <dgm:spPr/>
    </dgm:pt>
    <dgm:pt modelId="{FF1F11EE-9B08-4877-B348-910BEBF061DE}" type="pres">
      <dgm:prSet presAssocID="{544B8FE3-3643-456B-BD78-133717C89BCC}" presName="horzFour" presStyleCnt="0"/>
      <dgm:spPr/>
    </dgm:pt>
    <dgm:pt modelId="{46ACBF53-A3C6-48F5-88B1-FCC0ADD71B41}" type="pres">
      <dgm:prSet presAssocID="{DF3ECB04-0CB2-499E-A58B-F4780174EFC1}" presName="sibSpaceFour" presStyleCnt="0"/>
      <dgm:spPr/>
    </dgm:pt>
    <dgm:pt modelId="{7AAFC80E-4D3D-4B42-99BF-36249F18DC53}" type="pres">
      <dgm:prSet presAssocID="{B23F9D62-4608-45D7-B15A-7715277B5C60}" presName="vertFour" presStyleCnt="0">
        <dgm:presLayoutVars>
          <dgm:chPref val="3"/>
        </dgm:presLayoutVars>
      </dgm:prSet>
      <dgm:spPr/>
    </dgm:pt>
    <dgm:pt modelId="{4AC6DA43-A6B6-4AE8-AF3B-B5A979A0901B}" type="pres">
      <dgm:prSet presAssocID="{B23F9D62-4608-45D7-B15A-7715277B5C60}" presName="txFour" presStyleLbl="node4" presStyleIdx="2" presStyleCnt="5">
        <dgm:presLayoutVars>
          <dgm:chPref val="3"/>
        </dgm:presLayoutVars>
      </dgm:prSet>
      <dgm:spPr/>
    </dgm:pt>
    <dgm:pt modelId="{29841C3A-8A6A-48B4-9084-E31E63FDD498}" type="pres">
      <dgm:prSet presAssocID="{B23F9D62-4608-45D7-B15A-7715277B5C60}" presName="horzFour" presStyleCnt="0"/>
      <dgm:spPr/>
    </dgm:pt>
    <dgm:pt modelId="{86AA5392-A1B0-46C9-AEC1-86F0CC4EE0FB}" type="pres">
      <dgm:prSet presAssocID="{D8E21763-9B3E-4949-8B8C-9859673C1EFB}" presName="sibSpaceFour" presStyleCnt="0"/>
      <dgm:spPr/>
    </dgm:pt>
    <dgm:pt modelId="{022AA6E1-C16B-46D2-82DE-E6EF2D132C00}" type="pres">
      <dgm:prSet presAssocID="{BB8C1BFD-D1DE-4425-BC76-F6B4F1F17BBA}" presName="vertFour" presStyleCnt="0">
        <dgm:presLayoutVars>
          <dgm:chPref val="3"/>
        </dgm:presLayoutVars>
      </dgm:prSet>
      <dgm:spPr/>
    </dgm:pt>
    <dgm:pt modelId="{53878BBD-FF24-4177-A991-80503562E27D}" type="pres">
      <dgm:prSet presAssocID="{BB8C1BFD-D1DE-4425-BC76-F6B4F1F17BBA}" presName="txFour" presStyleLbl="node4" presStyleIdx="3" presStyleCnt="5">
        <dgm:presLayoutVars>
          <dgm:chPref val="3"/>
        </dgm:presLayoutVars>
      </dgm:prSet>
      <dgm:spPr/>
    </dgm:pt>
    <dgm:pt modelId="{30DFC6CD-FE0F-4D50-9EFD-4A74CB0065AD}" type="pres">
      <dgm:prSet presAssocID="{BB8C1BFD-D1DE-4425-BC76-F6B4F1F17BBA}" presName="horzFour" presStyleCnt="0"/>
      <dgm:spPr/>
    </dgm:pt>
    <dgm:pt modelId="{8FB5AF55-EAFB-4103-8755-8C2C3A490C50}" type="pres">
      <dgm:prSet presAssocID="{D5322EC1-075E-4CF2-A9EA-A3C23FFD5F27}" presName="sibSpaceFour" presStyleCnt="0"/>
      <dgm:spPr/>
    </dgm:pt>
    <dgm:pt modelId="{C89DC920-81CF-4201-BB57-B5F4C7E58089}" type="pres">
      <dgm:prSet presAssocID="{3B61D685-CB36-492D-956B-1514AC046B27}" presName="vertFour" presStyleCnt="0">
        <dgm:presLayoutVars>
          <dgm:chPref val="3"/>
        </dgm:presLayoutVars>
      </dgm:prSet>
      <dgm:spPr/>
    </dgm:pt>
    <dgm:pt modelId="{977497F1-8CA4-40A3-8BE2-BE242B2E05FB}" type="pres">
      <dgm:prSet presAssocID="{3B61D685-CB36-492D-956B-1514AC046B27}" presName="txFour" presStyleLbl="node4" presStyleIdx="4" presStyleCnt="5">
        <dgm:presLayoutVars>
          <dgm:chPref val="3"/>
        </dgm:presLayoutVars>
      </dgm:prSet>
      <dgm:spPr/>
    </dgm:pt>
    <dgm:pt modelId="{D60BCE8C-0055-4C15-BF47-25E063BD600E}" type="pres">
      <dgm:prSet presAssocID="{3B61D685-CB36-492D-956B-1514AC046B27}" presName="horzFour" presStyleCnt="0"/>
      <dgm:spPr/>
    </dgm:pt>
  </dgm:ptLst>
  <dgm:cxnLst>
    <dgm:cxn modelId="{E401970A-9D43-4EA3-AA8F-FFE226BE9E53}" type="presOf" srcId="{2AE60D19-0054-45B3-A7A3-004D48DE6D48}" destId="{E0C699D1-E4F0-4BF6-88BF-54A7179AF622}" srcOrd="0" destOrd="0" presId="urn:microsoft.com/office/officeart/2005/8/layout/architecture+Icon"/>
    <dgm:cxn modelId="{2243A214-7E44-45F7-BFB1-DF61B61A86CC}" srcId="{3C9809C7-B7B2-476A-A411-B616C9CFC818}" destId="{CF2B4E6F-64F2-4C1C-8D09-0329AF2CD02F}" srcOrd="0" destOrd="0" parTransId="{A9A793C4-959D-40E7-8B27-A2A4B54BA29E}" sibTransId="{7B272AE6-BC1D-4EB6-8C32-ECA66EA57049}"/>
    <dgm:cxn modelId="{372AFE14-113F-4D07-9E40-39E66D0CE8C4}" srcId="{3C9809C7-B7B2-476A-A411-B616C9CFC818}" destId="{B23F9D62-4608-45D7-B15A-7715277B5C60}" srcOrd="2" destOrd="0" parTransId="{CF99C3E0-D1A8-4AD1-A6F5-58061AEE6BA2}" sibTransId="{D8E21763-9B3E-4949-8B8C-9859673C1EFB}"/>
    <dgm:cxn modelId="{C19E4118-2ADB-4820-A582-53DEF0FD6220}" type="presOf" srcId="{77BB725C-34E2-4785-B82B-445427BF96B5}" destId="{5E08CBD4-6FEB-48FC-A938-506110922F71}" srcOrd="0" destOrd="0" presId="urn:microsoft.com/office/officeart/2005/8/layout/architecture+Icon"/>
    <dgm:cxn modelId="{68F60B62-1C2B-44FD-92F7-BFD6EC7E5521}" srcId="{3C9809C7-B7B2-476A-A411-B616C9CFC818}" destId="{544B8FE3-3643-456B-BD78-133717C89BCC}" srcOrd="1" destOrd="0" parTransId="{AA864597-A5A9-4603-B1AD-4310C8E08B0E}" sibTransId="{DF3ECB04-0CB2-499E-A58B-F4780174EFC1}"/>
    <dgm:cxn modelId="{D23B8562-9E4F-4358-A213-74C7712FD0E2}" type="presOf" srcId="{FB79AF49-805B-48DC-9C43-E82B319FBBCB}" destId="{854EAD0B-2955-49CD-AC92-CFFC004AABF2}" srcOrd="0" destOrd="0" presId="urn:microsoft.com/office/officeart/2005/8/layout/architecture+Icon"/>
    <dgm:cxn modelId="{B1730E6E-2D06-496E-82C9-B7D0A2015552}" type="presOf" srcId="{B23F9D62-4608-45D7-B15A-7715277B5C60}" destId="{4AC6DA43-A6B6-4AE8-AF3B-B5A979A0901B}" srcOrd="0" destOrd="0" presId="urn:microsoft.com/office/officeart/2005/8/layout/architecture+Icon"/>
    <dgm:cxn modelId="{BEE63F4E-4949-4B59-A5A1-6480384C6047}" srcId="{FB79AF49-805B-48DC-9C43-E82B319FBBCB}" destId="{3C9809C7-B7B2-476A-A411-B616C9CFC818}" srcOrd="0" destOrd="0" parTransId="{388CFA20-96CE-4BB0-8BE0-07FA1CB944A3}" sibTransId="{14BBC534-5DB7-4145-A2DB-68E775E7CB61}"/>
    <dgm:cxn modelId="{2E4DD475-CB57-410E-AC33-F1829778104B}" type="presOf" srcId="{CF2B4E6F-64F2-4C1C-8D09-0329AF2CD02F}" destId="{E4025544-0BAA-484B-8854-5A0106E1A993}" srcOrd="0" destOrd="0" presId="urn:microsoft.com/office/officeart/2005/8/layout/architecture+Icon"/>
    <dgm:cxn modelId="{34F3C87C-22DD-4832-8181-D7A9E4A1BE27}" type="presOf" srcId="{BB8C1BFD-D1DE-4425-BC76-F6B4F1F17BBA}" destId="{53878BBD-FF24-4177-A991-80503562E27D}" srcOrd="0" destOrd="0" presId="urn:microsoft.com/office/officeart/2005/8/layout/architecture+Icon"/>
    <dgm:cxn modelId="{87298682-66DB-4EEA-887B-22AB24B9F8F6}" srcId="{3C9809C7-B7B2-476A-A411-B616C9CFC818}" destId="{3B61D685-CB36-492D-956B-1514AC046B27}" srcOrd="4" destOrd="0" parTransId="{7245CF9A-31AD-48BF-A2B2-F312A238885F}" sibTransId="{88D01146-B385-4AAE-9D63-A439C0750A05}"/>
    <dgm:cxn modelId="{ECA5808D-AC1D-4310-BC40-6E0B44599B0C}" srcId="{77BB725C-34E2-4785-B82B-445427BF96B5}" destId="{2AE60D19-0054-45B3-A7A3-004D48DE6D48}" srcOrd="0" destOrd="0" parTransId="{37BE3766-1593-4686-BD0C-F7AA4A0AC722}" sibTransId="{2AB0E69B-0B56-49AF-8564-FDCBE2AACF5D}"/>
    <dgm:cxn modelId="{CCE0A9BE-8FE5-4A29-B6DB-032FD4290A24}" srcId="{2AE60D19-0054-45B3-A7A3-004D48DE6D48}" destId="{FB79AF49-805B-48DC-9C43-E82B319FBBCB}" srcOrd="0" destOrd="0" parTransId="{1764279F-2E14-4CE9-86C6-BC19A1DEDCAB}" sibTransId="{6E5505A9-8D22-48DB-9ACD-D224B3C0B98D}"/>
    <dgm:cxn modelId="{1FF2BDC5-8044-4D7B-B84A-8FC432A9CAD9}" srcId="{3C9809C7-B7B2-476A-A411-B616C9CFC818}" destId="{BB8C1BFD-D1DE-4425-BC76-F6B4F1F17BBA}" srcOrd="3" destOrd="0" parTransId="{525FA93F-8D86-4886-AE2F-720D8BA05ED5}" sibTransId="{D5322EC1-075E-4CF2-A9EA-A3C23FFD5F27}"/>
    <dgm:cxn modelId="{DD695FCE-99A8-4956-A4EA-BB907B58A329}" type="presOf" srcId="{3C9809C7-B7B2-476A-A411-B616C9CFC818}" destId="{31E177D2-F8A4-4AFA-9730-F14BF6D4A6CB}" srcOrd="0" destOrd="0" presId="urn:microsoft.com/office/officeart/2005/8/layout/architecture+Icon"/>
    <dgm:cxn modelId="{012786E6-B5B4-4760-AD92-49711EAB4E48}" type="presOf" srcId="{544B8FE3-3643-456B-BD78-133717C89BCC}" destId="{093DFCA5-74BE-49BD-BF5B-2727F3C68C5E}" srcOrd="0" destOrd="0" presId="urn:microsoft.com/office/officeart/2005/8/layout/architecture+Icon"/>
    <dgm:cxn modelId="{3B968EE7-0AA6-4B65-9BE3-14667DCA5C73}" type="presOf" srcId="{3B61D685-CB36-492D-956B-1514AC046B27}" destId="{977497F1-8CA4-40A3-8BE2-BE242B2E05FB}" srcOrd="0" destOrd="0" presId="urn:microsoft.com/office/officeart/2005/8/layout/architecture+Icon"/>
    <dgm:cxn modelId="{2B3E68B0-8C6B-4184-A929-82EC37805C00}" type="presParOf" srcId="{5E08CBD4-6FEB-48FC-A938-506110922F71}" destId="{689B7CD0-40DA-4417-ABF2-95D26774861D}" srcOrd="0" destOrd="0" presId="urn:microsoft.com/office/officeart/2005/8/layout/architecture+Icon"/>
    <dgm:cxn modelId="{F3814B46-E9DD-435E-B7C6-C5E8285CB475}" type="presParOf" srcId="{689B7CD0-40DA-4417-ABF2-95D26774861D}" destId="{E0C699D1-E4F0-4BF6-88BF-54A7179AF622}" srcOrd="0" destOrd="0" presId="urn:microsoft.com/office/officeart/2005/8/layout/architecture+Icon"/>
    <dgm:cxn modelId="{2D27114A-DEF7-41CF-8630-FAAB26324C85}" type="presParOf" srcId="{689B7CD0-40DA-4417-ABF2-95D26774861D}" destId="{A33341AF-DD53-4227-86CD-F13CC4F50FBF}" srcOrd="1" destOrd="0" presId="urn:microsoft.com/office/officeart/2005/8/layout/architecture+Icon"/>
    <dgm:cxn modelId="{B89D322C-5388-4867-82A7-7E5B713E085F}" type="presParOf" srcId="{689B7CD0-40DA-4417-ABF2-95D26774861D}" destId="{392BC462-2598-4A3D-9B9A-2A0E86101AE0}" srcOrd="2" destOrd="0" presId="urn:microsoft.com/office/officeart/2005/8/layout/architecture+Icon"/>
    <dgm:cxn modelId="{249D244E-C8C7-4113-A337-8BDF073DDC6D}" type="presParOf" srcId="{392BC462-2598-4A3D-9B9A-2A0E86101AE0}" destId="{BAC8699A-6B07-48C9-98D0-3E2D5042235A}" srcOrd="0" destOrd="0" presId="urn:microsoft.com/office/officeart/2005/8/layout/architecture+Icon"/>
    <dgm:cxn modelId="{E126E84C-D158-4E07-BF78-BA19D1DF5792}" type="presParOf" srcId="{BAC8699A-6B07-48C9-98D0-3E2D5042235A}" destId="{854EAD0B-2955-49CD-AC92-CFFC004AABF2}" srcOrd="0" destOrd="0" presId="urn:microsoft.com/office/officeart/2005/8/layout/architecture+Icon"/>
    <dgm:cxn modelId="{8BB74E06-FEB7-4307-95EE-516FF727212B}" type="presParOf" srcId="{BAC8699A-6B07-48C9-98D0-3E2D5042235A}" destId="{06D0D603-2BEE-42B2-BFDE-A70DFADFF78D}" srcOrd="1" destOrd="0" presId="urn:microsoft.com/office/officeart/2005/8/layout/architecture+Icon"/>
    <dgm:cxn modelId="{F10A8E3E-A784-410B-8C9D-4AD1DEF0525B}" type="presParOf" srcId="{BAC8699A-6B07-48C9-98D0-3E2D5042235A}" destId="{01D768FA-478B-42E1-9D1E-8734EAB65D6C}" srcOrd="2" destOrd="0" presId="urn:microsoft.com/office/officeart/2005/8/layout/architecture+Icon"/>
    <dgm:cxn modelId="{BBB9D406-8B31-4B22-8339-47CBA10D328A}" type="presParOf" srcId="{01D768FA-478B-42E1-9D1E-8734EAB65D6C}" destId="{5B8441B5-FA72-42B2-8902-BBB1D3F107F6}" srcOrd="0" destOrd="0" presId="urn:microsoft.com/office/officeart/2005/8/layout/architecture+Icon"/>
    <dgm:cxn modelId="{0A8774F6-32EA-4D82-BD8C-E0E990D4A80B}" type="presParOf" srcId="{5B8441B5-FA72-42B2-8902-BBB1D3F107F6}" destId="{31E177D2-F8A4-4AFA-9730-F14BF6D4A6CB}" srcOrd="0" destOrd="0" presId="urn:microsoft.com/office/officeart/2005/8/layout/architecture+Icon"/>
    <dgm:cxn modelId="{700671E4-23B9-4420-AE0D-B445100154C6}" type="presParOf" srcId="{5B8441B5-FA72-42B2-8902-BBB1D3F107F6}" destId="{5BF0B1B9-1B6A-4593-8FA8-C5DF7398D93B}" srcOrd="1" destOrd="0" presId="urn:microsoft.com/office/officeart/2005/8/layout/architecture+Icon"/>
    <dgm:cxn modelId="{C29DED09-E73B-40E1-AFFB-698465277CE6}" type="presParOf" srcId="{5B8441B5-FA72-42B2-8902-BBB1D3F107F6}" destId="{67ACCEC4-8F3F-4FE7-8070-CB3BE26B714A}" srcOrd="2" destOrd="0" presId="urn:microsoft.com/office/officeart/2005/8/layout/architecture+Icon"/>
    <dgm:cxn modelId="{2ACEC023-962D-4CD7-8A7A-585C0E10AEDB}" type="presParOf" srcId="{67ACCEC4-8F3F-4FE7-8070-CB3BE26B714A}" destId="{39F88EFC-8C06-46FB-8DEE-4A32EBB1BA16}" srcOrd="0" destOrd="0" presId="urn:microsoft.com/office/officeart/2005/8/layout/architecture+Icon"/>
    <dgm:cxn modelId="{73D4A958-38CD-4D9C-8B63-343624ED3036}" type="presParOf" srcId="{39F88EFC-8C06-46FB-8DEE-4A32EBB1BA16}" destId="{E4025544-0BAA-484B-8854-5A0106E1A993}" srcOrd="0" destOrd="0" presId="urn:microsoft.com/office/officeart/2005/8/layout/architecture+Icon"/>
    <dgm:cxn modelId="{CBAF5935-C975-457E-8776-6627ABFA53B3}" type="presParOf" srcId="{39F88EFC-8C06-46FB-8DEE-4A32EBB1BA16}" destId="{FF1F71AF-0192-419B-B35C-F6D35035B43D}" srcOrd="1" destOrd="0" presId="urn:microsoft.com/office/officeart/2005/8/layout/architecture+Icon"/>
    <dgm:cxn modelId="{D8C1A744-8C8E-4071-83FA-5910A8F84B96}" type="presParOf" srcId="{67ACCEC4-8F3F-4FE7-8070-CB3BE26B714A}" destId="{98D29EB8-2EB8-4CBE-86E0-6D3EEDBF449E}" srcOrd="1" destOrd="0" presId="urn:microsoft.com/office/officeart/2005/8/layout/architecture+Icon"/>
    <dgm:cxn modelId="{7BF93A38-BD46-440C-8D3F-8C7C11405901}" type="presParOf" srcId="{67ACCEC4-8F3F-4FE7-8070-CB3BE26B714A}" destId="{98933320-3F5D-45A5-81CA-4F399FC2D4FF}" srcOrd="2" destOrd="0" presId="urn:microsoft.com/office/officeart/2005/8/layout/architecture+Icon"/>
    <dgm:cxn modelId="{25D8CC28-3571-48BF-A15D-E106F4FCAC86}" type="presParOf" srcId="{98933320-3F5D-45A5-81CA-4F399FC2D4FF}" destId="{093DFCA5-74BE-49BD-BF5B-2727F3C68C5E}" srcOrd="0" destOrd="0" presId="urn:microsoft.com/office/officeart/2005/8/layout/architecture+Icon"/>
    <dgm:cxn modelId="{C7ECAE7C-F60A-4F98-A31F-9F9E0A542BAD}" type="presParOf" srcId="{98933320-3F5D-45A5-81CA-4F399FC2D4FF}" destId="{FF1F11EE-9B08-4877-B348-910BEBF061DE}" srcOrd="1" destOrd="0" presId="urn:microsoft.com/office/officeart/2005/8/layout/architecture+Icon"/>
    <dgm:cxn modelId="{B807396F-BF89-453B-8A30-03A63E9569CC}" type="presParOf" srcId="{67ACCEC4-8F3F-4FE7-8070-CB3BE26B714A}" destId="{46ACBF53-A3C6-48F5-88B1-FCC0ADD71B41}" srcOrd="3" destOrd="0" presId="urn:microsoft.com/office/officeart/2005/8/layout/architecture+Icon"/>
    <dgm:cxn modelId="{BAB2D939-CF0B-4486-8DBA-EBC2E7217286}" type="presParOf" srcId="{67ACCEC4-8F3F-4FE7-8070-CB3BE26B714A}" destId="{7AAFC80E-4D3D-4B42-99BF-36249F18DC53}" srcOrd="4" destOrd="0" presId="urn:microsoft.com/office/officeart/2005/8/layout/architecture+Icon"/>
    <dgm:cxn modelId="{221F28D8-0CE3-4338-9656-9103807B1CB0}" type="presParOf" srcId="{7AAFC80E-4D3D-4B42-99BF-36249F18DC53}" destId="{4AC6DA43-A6B6-4AE8-AF3B-B5A979A0901B}" srcOrd="0" destOrd="0" presId="urn:microsoft.com/office/officeart/2005/8/layout/architecture+Icon"/>
    <dgm:cxn modelId="{76E7528C-BAD4-4084-A983-3651CD60DE31}" type="presParOf" srcId="{7AAFC80E-4D3D-4B42-99BF-36249F18DC53}" destId="{29841C3A-8A6A-48B4-9084-E31E63FDD498}" srcOrd="1" destOrd="0" presId="urn:microsoft.com/office/officeart/2005/8/layout/architecture+Icon"/>
    <dgm:cxn modelId="{A6179FFF-394E-41CB-9DAF-5574055FC6D0}" type="presParOf" srcId="{67ACCEC4-8F3F-4FE7-8070-CB3BE26B714A}" destId="{86AA5392-A1B0-46C9-AEC1-86F0CC4EE0FB}" srcOrd="5" destOrd="0" presId="urn:microsoft.com/office/officeart/2005/8/layout/architecture+Icon"/>
    <dgm:cxn modelId="{51DDC75B-5416-4E05-B91A-CCD78AA7BCED}" type="presParOf" srcId="{67ACCEC4-8F3F-4FE7-8070-CB3BE26B714A}" destId="{022AA6E1-C16B-46D2-82DE-E6EF2D132C00}" srcOrd="6" destOrd="0" presId="urn:microsoft.com/office/officeart/2005/8/layout/architecture+Icon"/>
    <dgm:cxn modelId="{D3228A9F-12FF-4981-A8D1-4B6DFB19E23C}" type="presParOf" srcId="{022AA6E1-C16B-46D2-82DE-E6EF2D132C00}" destId="{53878BBD-FF24-4177-A991-80503562E27D}" srcOrd="0" destOrd="0" presId="urn:microsoft.com/office/officeart/2005/8/layout/architecture+Icon"/>
    <dgm:cxn modelId="{992D2707-1904-4F73-82ED-79C7D51B8984}" type="presParOf" srcId="{022AA6E1-C16B-46D2-82DE-E6EF2D132C00}" destId="{30DFC6CD-FE0F-4D50-9EFD-4A74CB0065AD}" srcOrd="1" destOrd="0" presId="urn:microsoft.com/office/officeart/2005/8/layout/architecture+Icon"/>
    <dgm:cxn modelId="{24FC64A2-CDE5-4D37-BE9A-998ED4EDBE73}" type="presParOf" srcId="{67ACCEC4-8F3F-4FE7-8070-CB3BE26B714A}" destId="{8FB5AF55-EAFB-4103-8755-8C2C3A490C50}" srcOrd="7" destOrd="0" presId="urn:microsoft.com/office/officeart/2005/8/layout/architecture+Icon"/>
    <dgm:cxn modelId="{EAD3D196-9DE5-404E-AAB0-E9C55C3641F4}" type="presParOf" srcId="{67ACCEC4-8F3F-4FE7-8070-CB3BE26B714A}" destId="{C89DC920-81CF-4201-BB57-B5F4C7E58089}" srcOrd="8" destOrd="0" presId="urn:microsoft.com/office/officeart/2005/8/layout/architecture+Icon"/>
    <dgm:cxn modelId="{34676D99-69C3-4DE0-82F9-922DAE92A4AF}" type="presParOf" srcId="{C89DC920-81CF-4201-BB57-B5F4C7E58089}" destId="{977497F1-8CA4-40A3-8BE2-BE242B2E05FB}" srcOrd="0" destOrd="0" presId="urn:microsoft.com/office/officeart/2005/8/layout/architecture+Icon"/>
    <dgm:cxn modelId="{E76796CF-2152-4380-B25C-56D4F278042D}" type="presParOf" srcId="{C89DC920-81CF-4201-BB57-B5F4C7E58089}" destId="{D60BCE8C-0055-4C15-BF47-25E063BD600E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699D1-E4F0-4BF6-88BF-54A7179AF622}">
      <dsp:nvSpPr>
        <dsp:cNvPr id="0" name=""/>
        <dsp:cNvSpPr/>
      </dsp:nvSpPr>
      <dsp:spPr>
        <a:xfrm>
          <a:off x="270" y="2936123"/>
          <a:ext cx="4463955" cy="91879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Preservation Layer</a:t>
          </a:r>
        </a:p>
      </dsp:txBody>
      <dsp:txXfrm>
        <a:off x="27181" y="2963034"/>
        <a:ext cx="4410133" cy="864974"/>
      </dsp:txXfrm>
    </dsp:sp>
    <dsp:sp modelId="{854EAD0B-2955-49CD-AC92-CFFC004AABF2}">
      <dsp:nvSpPr>
        <dsp:cNvPr id="0" name=""/>
        <dsp:cNvSpPr/>
      </dsp:nvSpPr>
      <dsp:spPr>
        <a:xfrm>
          <a:off x="270" y="1957753"/>
          <a:ext cx="4463955" cy="91879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Services Layer</a:t>
          </a:r>
        </a:p>
      </dsp:txBody>
      <dsp:txXfrm>
        <a:off x="27181" y="1984664"/>
        <a:ext cx="4410133" cy="864974"/>
      </dsp:txXfrm>
    </dsp:sp>
    <dsp:sp modelId="{31E177D2-F8A4-4AFA-9730-F14BF6D4A6CB}">
      <dsp:nvSpPr>
        <dsp:cNvPr id="0" name=""/>
        <dsp:cNvSpPr/>
      </dsp:nvSpPr>
      <dsp:spPr>
        <a:xfrm>
          <a:off x="270" y="979383"/>
          <a:ext cx="4463955" cy="91879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Access Layer</a:t>
          </a:r>
        </a:p>
      </dsp:txBody>
      <dsp:txXfrm>
        <a:off x="27181" y="1006294"/>
        <a:ext cx="4410133" cy="864974"/>
      </dsp:txXfrm>
    </dsp:sp>
    <dsp:sp modelId="{E4025544-0BAA-484B-8854-5A0106E1A993}">
      <dsp:nvSpPr>
        <dsp:cNvPr id="0" name=""/>
        <dsp:cNvSpPr/>
      </dsp:nvSpPr>
      <dsp:spPr>
        <a:xfrm>
          <a:off x="270" y="1013"/>
          <a:ext cx="1098684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rgbClr val="FFFFFF"/>
              </a:solidFill>
            </a:rPr>
            <a:t>EThOS</a:t>
          </a:r>
          <a:endParaRPr lang="en-GB" sz="1400" kern="1200" dirty="0">
            <a:solidFill>
              <a:srgbClr val="FFFFFF"/>
            </a:solidFill>
          </a:endParaRPr>
        </a:p>
      </dsp:txBody>
      <dsp:txXfrm>
        <a:off x="27181" y="27924"/>
        <a:ext cx="1044862" cy="864974"/>
      </dsp:txXfrm>
    </dsp:sp>
    <dsp:sp modelId="{093DFCA5-74BE-49BD-BF5B-2727F3C68C5E}">
      <dsp:nvSpPr>
        <dsp:cNvPr id="0" name=""/>
        <dsp:cNvSpPr/>
      </dsp:nvSpPr>
      <dsp:spPr>
        <a:xfrm>
          <a:off x="1122027" y="1013"/>
          <a:ext cx="1098684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</a:rPr>
            <a:t>Data.bl.uk</a:t>
          </a:r>
        </a:p>
      </dsp:txBody>
      <dsp:txXfrm>
        <a:off x="1148938" y="27924"/>
        <a:ext cx="1044862" cy="864974"/>
      </dsp:txXfrm>
    </dsp:sp>
    <dsp:sp modelId="{C8DA1A33-1C91-47FF-B25F-879C131B7871}">
      <dsp:nvSpPr>
        <dsp:cNvPr id="0" name=""/>
        <dsp:cNvSpPr/>
      </dsp:nvSpPr>
      <dsp:spPr>
        <a:xfrm>
          <a:off x="2243784" y="1013"/>
          <a:ext cx="1098684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</a:rPr>
            <a:t>BL Institutional Repository</a:t>
          </a:r>
        </a:p>
      </dsp:txBody>
      <dsp:txXfrm>
        <a:off x="2270695" y="27924"/>
        <a:ext cx="1044862" cy="864974"/>
      </dsp:txXfrm>
    </dsp:sp>
    <dsp:sp modelId="{4AC6DA43-A6B6-4AE8-AF3B-B5A979A0901B}">
      <dsp:nvSpPr>
        <dsp:cNvPr id="0" name=""/>
        <dsp:cNvSpPr/>
      </dsp:nvSpPr>
      <dsp:spPr>
        <a:xfrm>
          <a:off x="3365541" y="1013"/>
          <a:ext cx="1098684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FFFFFF"/>
              </a:solidFill>
            </a:rPr>
            <a:t>Other BL Repositories</a:t>
          </a:r>
        </a:p>
      </dsp:txBody>
      <dsp:txXfrm>
        <a:off x="3392452" y="27924"/>
        <a:ext cx="1044862" cy="86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699D1-E4F0-4BF6-88BF-54A7179AF622}">
      <dsp:nvSpPr>
        <dsp:cNvPr id="0" name=""/>
        <dsp:cNvSpPr/>
      </dsp:nvSpPr>
      <dsp:spPr>
        <a:xfrm>
          <a:off x="1842" y="2936123"/>
          <a:ext cx="4460811" cy="91879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Preservation Layer</a:t>
          </a:r>
        </a:p>
      </dsp:txBody>
      <dsp:txXfrm>
        <a:off x="28753" y="2963034"/>
        <a:ext cx="4406989" cy="864974"/>
      </dsp:txXfrm>
    </dsp:sp>
    <dsp:sp modelId="{854EAD0B-2955-49CD-AC92-CFFC004AABF2}">
      <dsp:nvSpPr>
        <dsp:cNvPr id="0" name=""/>
        <dsp:cNvSpPr/>
      </dsp:nvSpPr>
      <dsp:spPr>
        <a:xfrm>
          <a:off x="1842" y="1957753"/>
          <a:ext cx="4460811" cy="918796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Services Layer</a:t>
          </a:r>
        </a:p>
      </dsp:txBody>
      <dsp:txXfrm>
        <a:off x="28753" y="1984664"/>
        <a:ext cx="4406989" cy="864974"/>
      </dsp:txXfrm>
    </dsp:sp>
    <dsp:sp modelId="{31E177D2-F8A4-4AFA-9730-F14BF6D4A6CB}">
      <dsp:nvSpPr>
        <dsp:cNvPr id="0" name=""/>
        <dsp:cNvSpPr/>
      </dsp:nvSpPr>
      <dsp:spPr>
        <a:xfrm>
          <a:off x="1842" y="979383"/>
          <a:ext cx="4460811" cy="91879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rgbClr val="FFFFFF"/>
              </a:solidFill>
            </a:rPr>
            <a:t>Access Layer</a:t>
          </a:r>
        </a:p>
      </dsp:txBody>
      <dsp:txXfrm>
        <a:off x="28753" y="1006294"/>
        <a:ext cx="4406989" cy="864974"/>
      </dsp:txXfrm>
    </dsp:sp>
    <dsp:sp modelId="{E4025544-0BAA-484B-8854-5A0106E1A993}">
      <dsp:nvSpPr>
        <dsp:cNvPr id="0" name=""/>
        <dsp:cNvSpPr/>
      </dsp:nvSpPr>
      <dsp:spPr>
        <a:xfrm>
          <a:off x="1842" y="1013"/>
          <a:ext cx="877421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>
              <a:solidFill>
                <a:srgbClr val="FFFFFF"/>
              </a:solidFill>
            </a:rPr>
            <a:t>EThOS</a:t>
          </a:r>
          <a:endParaRPr lang="en-GB" sz="1100" kern="1200" dirty="0">
            <a:solidFill>
              <a:srgbClr val="FFFFFF"/>
            </a:solidFill>
          </a:endParaRPr>
        </a:p>
      </dsp:txBody>
      <dsp:txXfrm>
        <a:off x="27541" y="26712"/>
        <a:ext cx="826023" cy="867398"/>
      </dsp:txXfrm>
    </dsp:sp>
    <dsp:sp modelId="{093DFCA5-74BE-49BD-BF5B-2727F3C68C5E}">
      <dsp:nvSpPr>
        <dsp:cNvPr id="0" name=""/>
        <dsp:cNvSpPr/>
      </dsp:nvSpPr>
      <dsp:spPr>
        <a:xfrm>
          <a:off x="897689" y="1013"/>
          <a:ext cx="877421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</a:rPr>
            <a:t>BL Institutional Repository</a:t>
          </a:r>
        </a:p>
      </dsp:txBody>
      <dsp:txXfrm>
        <a:off x="923388" y="26712"/>
        <a:ext cx="826023" cy="867398"/>
      </dsp:txXfrm>
    </dsp:sp>
    <dsp:sp modelId="{4AC6DA43-A6B6-4AE8-AF3B-B5A979A0901B}">
      <dsp:nvSpPr>
        <dsp:cNvPr id="0" name=""/>
        <dsp:cNvSpPr/>
      </dsp:nvSpPr>
      <dsp:spPr>
        <a:xfrm>
          <a:off x="1793537" y="1013"/>
          <a:ext cx="877421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</a:rPr>
            <a:t>Other BL Repos</a:t>
          </a:r>
        </a:p>
      </dsp:txBody>
      <dsp:txXfrm>
        <a:off x="1819236" y="26712"/>
        <a:ext cx="826023" cy="867398"/>
      </dsp:txXfrm>
    </dsp:sp>
    <dsp:sp modelId="{53878BBD-FF24-4177-A991-80503562E27D}">
      <dsp:nvSpPr>
        <dsp:cNvPr id="0" name=""/>
        <dsp:cNvSpPr/>
      </dsp:nvSpPr>
      <dsp:spPr>
        <a:xfrm>
          <a:off x="2689384" y="1013"/>
          <a:ext cx="877421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</a:rPr>
            <a:t>Partner Repo</a:t>
          </a:r>
        </a:p>
      </dsp:txBody>
      <dsp:txXfrm>
        <a:off x="2715083" y="26712"/>
        <a:ext cx="826023" cy="867398"/>
      </dsp:txXfrm>
    </dsp:sp>
    <dsp:sp modelId="{977497F1-8CA4-40A3-8BE2-BE242B2E05FB}">
      <dsp:nvSpPr>
        <dsp:cNvPr id="0" name=""/>
        <dsp:cNvSpPr/>
      </dsp:nvSpPr>
      <dsp:spPr>
        <a:xfrm>
          <a:off x="3585232" y="1013"/>
          <a:ext cx="877421" cy="9187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>
              <a:solidFill>
                <a:srgbClr val="FFFFFF"/>
              </a:solidFill>
            </a:rPr>
            <a:t>Partner Repo</a:t>
          </a:r>
        </a:p>
      </dsp:txBody>
      <dsp:txXfrm>
        <a:off x="3610931" y="26712"/>
        <a:ext cx="826023" cy="86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BDB517C-DCDF-4553-A0AB-5D9C648687E9}" type="datetimeFigureOut">
              <a:rPr lang="en-GB" smtClean="0"/>
              <a:t>31/01/2022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16CF26B-FB0B-42A3-87AB-E57C59525C3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5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we set out on this journey, we had to support a range of repository and repository-like services, some built on a shoe-string budget, others quite old and in need of urgent upgrades. This is not an uncommon situation, as many organisations struggle to keep digital services current.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CF26B-FB0B-42A3-87AB-E57C59525C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0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contrast</a:t>
            </a:r>
            <a:r>
              <a:rPr lang="en-GB" baseline="0" dirty="0"/>
              <a:t>, our pilot project for the NHS has a single repos (following slides talk about NHS repo)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07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possible options for repository set-up</a:t>
            </a:r>
            <a:r>
              <a:rPr lang="en-GB" baseline="0" dirty="0"/>
              <a:t> – separate repositories each, or a single shared one.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1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challenges for repositories, as identified by the working group. Our repository services wants to make a contribution to reducing these issues, by pooling resources and reduce the number of systems that need to be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CF26B-FB0B-42A3-87AB-E57C59525C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1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Enter the IRO consortium – a network of BL partners who, around the same time, were discussing the need to implement their own repository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CF26B-FB0B-42A3-87AB-E57C59525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16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decided to offer our partners repository hosting on our emerging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CF26B-FB0B-42A3-87AB-E57C59525C3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13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source,</a:t>
            </a:r>
            <a:r>
              <a:rPr lang="en-GB" baseline="0" dirty="0"/>
              <a:t> strong community.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range</a:t>
            </a:r>
            <a:r>
              <a:rPr lang="en-GB" baseline="0" dirty="0"/>
              <a:t> of partners: </a:t>
            </a:r>
          </a:p>
          <a:p>
            <a:r>
              <a:rPr lang="en-GB" baseline="0" dirty="0"/>
              <a:t>MOLA have datasets in ADS. NMS already had </a:t>
            </a:r>
            <a:r>
              <a:rPr lang="en-GB" baseline="0" dirty="0" err="1"/>
              <a:t>Eprints</a:t>
            </a:r>
            <a:r>
              <a:rPr lang="en-GB" baseline="0" dirty="0"/>
              <a:t> repo, attracted by support for image content </a:t>
            </a:r>
            <a:r>
              <a:rPr lang="en-GB" baseline="0" dirty="0" err="1"/>
              <a:t>eg</a:t>
            </a:r>
            <a:r>
              <a:rPr lang="en-GB" baseline="0" dirty="0"/>
              <a:t> exhibitions, and potential benefits of being part of a bigger club. BM have lots of funded articles with 3</a:t>
            </a:r>
            <a:r>
              <a:rPr lang="en-GB" baseline="30000" dirty="0"/>
              <a:t>rd</a:t>
            </a:r>
            <a:r>
              <a:rPr lang="en-GB" baseline="0" dirty="0"/>
              <a:t> party image content – focused on defining policies, rights and internal workflows. Tate focused on their web-hosted house journal which (they felt) was not being discovered through academic research channels – wanted to increase their research impact. Kew was added later to test the on-boarding of additional partners, currently focusing on Kew Science depts.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69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did</a:t>
            </a:r>
            <a:r>
              <a:rPr lang="en-GB" baseline="0" dirty="0"/>
              <a:t> many other cultural heritage organisations. We are all IROs.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6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Cultural heritage – a repo 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6A8E2-8B88-4E5B-8E3E-8456432554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00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a repository page with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CF26B-FB0B-42A3-87AB-E57C59525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Test 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6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Section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1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11E96-5BBF-BD42-BE5A-25F7975D7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4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75DFB9-6AAE-F643-8282-2CA1716847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293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rgbClr val="FFD700"/>
                </a:solidFill>
              </a:rPr>
              <a:pPr algn="r">
                <a:defRPr/>
              </a:pPr>
              <a:t>‹Nr.›</a:t>
            </a:fld>
            <a:endParaRPr lang="en-US" altLang="en-US" sz="1400" dirty="0">
              <a:solidFill>
                <a:srgbClr val="FFD7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4C4D2-B644-DA44-A144-E148BE18C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200D0B9-7CBD-7F4A-A616-D169E636333B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auto">
          <a:xfrm>
            <a:off x="609600" y="1600200"/>
            <a:ext cx="4897439" cy="435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 size 22pt</a:t>
            </a:r>
          </a:p>
          <a:p>
            <a:pPr lvl="0"/>
            <a:endParaRPr lang="en-GB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2DBF1D-C5F0-B649-A8CF-F0B50DE98C4A}"/>
              </a:ext>
            </a:extLst>
          </p:cNvPr>
          <p:cNvSpPr txBox="1"/>
          <p:nvPr userDrawn="1"/>
        </p:nvSpPr>
        <p:spPr>
          <a:xfrm>
            <a:off x="5637475" y="1590261"/>
            <a:ext cx="4715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1236124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92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4C4D2-B644-DA44-A144-E148BE18C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362105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103330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4C4D2-B644-DA44-A144-E148BE18C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10312400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  <a:lvl2pPr marL="182563" indent="-173038">
              <a:tabLst/>
              <a:defRPr sz="2200"/>
            </a:lvl2pPr>
            <a:lvl3pPr marL="365125" indent="-182563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8163" indent="-173038"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423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6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4C4D2-B644-DA44-A144-E148BE18C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094B09C2-21E6-C642-9A14-068C06710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25" y="1600592"/>
            <a:ext cx="4673241" cy="45060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dirty="0"/>
              <a:t>Body text size 22pt</a:t>
            </a:r>
          </a:p>
        </p:txBody>
      </p:sp>
    </p:spTree>
    <p:extLst>
      <p:ext uri="{BB962C8B-B14F-4D97-AF65-F5344CB8AC3E}">
        <p14:creationId xmlns:p14="http://schemas.microsoft.com/office/powerpoint/2010/main" val="15175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BA0E2CD-A29D-EA48-9E38-D420E11F7DF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88962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0C53330-0268-BF48-858B-AD7F92E5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365919"/>
            <a:ext cx="10312400" cy="1143000"/>
          </a:xfrm>
        </p:spPr>
        <p:txBody>
          <a:bodyPr/>
          <a:lstStyle>
            <a:lvl1pPr marL="0" indent="0">
              <a:buNone/>
              <a:defRPr sz="4000" baseline="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EFE6-A196-9747-89B1-F2313D48B5E8}"/>
              </a:ext>
            </a:extLst>
          </p:cNvPr>
          <p:cNvSpPr/>
          <p:nvPr userDrawn="1"/>
        </p:nvSpPr>
        <p:spPr>
          <a:xfrm>
            <a:off x="0" y="6468533"/>
            <a:ext cx="12192000" cy="38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9F640-74B1-EA4F-B672-4D0BB314E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6163" y="6461807"/>
            <a:ext cx="51435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r">
              <a:defRPr/>
            </a:pPr>
            <a:fld id="{2A98F1D5-8232-154E-BDEF-ED299AF1C0CC}" type="slidenum">
              <a:rPr lang="en-US" altLang="en-US" sz="1400" smtClean="0">
                <a:solidFill>
                  <a:schemeClr val="bg1"/>
                </a:solidFill>
              </a:rPr>
              <a:pPr algn="r">
                <a:defRPr/>
              </a:pPr>
              <a:t>‹Nr.›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10800-84E5-3D43-B6DE-EF5272495B08}"/>
              </a:ext>
            </a:extLst>
          </p:cNvPr>
          <p:cNvSpPr txBox="1"/>
          <p:nvPr userDrawn="1"/>
        </p:nvSpPr>
        <p:spPr>
          <a:xfrm>
            <a:off x="304800" y="6453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bl.uk</a:t>
            </a:r>
            <a:endParaRPr lang="en-US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A4C4D2-B644-DA44-A144-E148BE18C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06" y="274638"/>
            <a:ext cx="907005" cy="24075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D9E3D9E-B36B-2A4A-9B59-0C0AFD15432A}"/>
              </a:ext>
            </a:extLst>
          </p:cNvPr>
          <p:cNvSpPr>
            <a:spLocks noGrp="1"/>
          </p:cNvSpPr>
          <p:nvPr>
            <p:ph idx="14"/>
          </p:nvPr>
        </p:nvSpPr>
        <p:spPr bwMode="auto">
          <a:xfrm>
            <a:off x="5805634" y="1600201"/>
            <a:ext cx="4897438" cy="438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/>
          <a:lstStyle>
            <a:lvl1pPr marL="184150" marR="0" indent="-184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200" baseline="0">
                <a:solidFill>
                  <a:schemeClr val="tx1"/>
                </a:solidFill>
              </a:defRPr>
            </a:lvl1pPr>
            <a:lvl2pPr marL="358775" indent="-174625">
              <a:buClr>
                <a:schemeClr val="bg1"/>
              </a:buClr>
              <a:buFont typeface="Arial"/>
              <a:buChar char="•"/>
              <a:defRPr sz="2200"/>
            </a:lvl2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098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3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65478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4A36B43-C4FE-A14F-9BE7-AA4918D4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87616"/>
            <a:ext cx="7772400" cy="1106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  <a:p>
            <a:r>
              <a:rPr lang="en-GB" dirty="0"/>
              <a:t>Test 2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5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C29E6D-3652-6B4E-A41B-0EC09DAEA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9900" y="3048"/>
            <a:ext cx="10919724" cy="68519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804D95-4DCD-7F43-AC87-6DF42A1F4B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4769" y="2307352"/>
            <a:ext cx="7772400" cy="1837994"/>
          </a:xfrm>
          <a:prstGeom prst="rect">
            <a:avLst/>
          </a:prstGeom>
        </p:spPr>
        <p:txBody>
          <a:bodyPr anchor="t"/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Section divider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8BC6F2-91D9-444F-A60F-16CE26424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920" y="0"/>
            <a:ext cx="1747212" cy="3044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BE2BC-A1A5-394D-9A8B-66D23518D1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5027" y="281859"/>
            <a:ext cx="90428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93FCECC-85FC-D54F-AC97-D18E11343F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40pt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CC9BEE7-503D-9F41-AF8F-51BD81B609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59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Body text size 24pt</a:t>
            </a:r>
          </a:p>
          <a:p>
            <a:pPr lvl="0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61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4" r:id="rId3"/>
    <p:sldLayoutId id="2147483707" r:id="rId4"/>
    <p:sldLayoutId id="2147483723" r:id="rId5"/>
    <p:sldLayoutId id="2147483701" r:id="rId6"/>
    <p:sldLayoutId id="2147483704" r:id="rId7"/>
    <p:sldLayoutId id="2147483649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2" r:id="rId15"/>
    <p:sldLayoutId id="2147483703" r:id="rId16"/>
    <p:sldLayoutId id="2147483650" r:id="rId17"/>
    <p:sldLayoutId id="2147483700" r:id="rId18"/>
    <p:sldLayoutId id="2147483680" r:id="rId19"/>
    <p:sldLayoutId id="214748369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175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35038" indent="-4587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rstenreimer" TargetMode="External"/><Relationship Id="rId2" Type="http://schemas.openxmlformats.org/officeDocument/2006/relationships/hyperlink" Target="mailto:Torsten.Reimer@bl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orcid.org/0000-0001-8357-942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iesuk.ac.uk/policy-and-analysis/research-policy/open-science/Pages/uuk-open-access-coordination-group.aspx" TargetMode="External"/><Relationship Id="rId2" Type="http://schemas.openxmlformats.org/officeDocument/2006/relationships/hyperlink" Target="https://www.gov.uk/government/publications/open-access-to-research-independent-adv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1360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D1F8-7CBE-5043-9DF2-AA9975AE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665478"/>
            <a:ext cx="7240694" cy="18379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One platform, many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0A16AE-1209-2844-A808-ED9EA6F4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320528"/>
            <a:ext cx="7044267" cy="110605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British Library‘s shared research repository as service for cultural and research organisations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4A35B-E825-42F3-86A5-0F52545F9195}"/>
              </a:ext>
            </a:extLst>
          </p:cNvPr>
          <p:cNvSpPr txBox="1"/>
          <p:nvPr/>
        </p:nvSpPr>
        <p:spPr>
          <a:xfrm>
            <a:off x="609600" y="4492330"/>
            <a:ext cx="6096000" cy="140038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bg1"/>
                </a:solidFill>
              </a:rPr>
              <a:t>Dr Torsten Reimer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Head of Content and Research Services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Torsten.Reimer@bl.uk</a:t>
            </a:r>
            <a:r>
              <a:rPr lang="en-GB" sz="2000" dirty="0">
                <a:solidFill>
                  <a:schemeClr val="bg1"/>
                </a:solidFill>
              </a:rPr>
              <a:t> / </a:t>
            </a:r>
            <a:r>
              <a:rPr lang="en-GB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@torstenreimer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http://orcid.org/0000-0001-8357-9422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4561" y="4492330"/>
            <a:ext cx="476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Von Open Science </a:t>
            </a:r>
            <a:r>
              <a:rPr lang="en-GB" dirty="0" err="1">
                <a:solidFill>
                  <a:schemeClr val="bg1"/>
                </a:solidFill>
              </a:rPr>
              <a:t>zu</a:t>
            </a:r>
            <a:r>
              <a:rPr lang="en-GB" dirty="0">
                <a:solidFill>
                  <a:schemeClr val="bg1"/>
                </a:solidFill>
              </a:rPr>
              <a:t> Citizen Science:  Openness und Kunst- und </a:t>
            </a:r>
            <a:r>
              <a:rPr lang="en-GB" dirty="0" err="1">
                <a:solidFill>
                  <a:schemeClr val="bg1"/>
                </a:solidFill>
              </a:rPr>
              <a:t>Museumsbibliotheken</a:t>
            </a:r>
            <a:r>
              <a:rPr lang="en-GB" dirty="0">
                <a:solidFill>
                  <a:schemeClr val="bg1"/>
                </a:solidFill>
              </a:rPr>
              <a:t>,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Online, 10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December2021 </a:t>
            </a:r>
          </a:p>
        </p:txBody>
      </p:sp>
      <p:pic>
        <p:nvPicPr>
          <p:cNvPr id="6" name="Picture 5" descr="Licensed CC BY 4.0 (individual items such as images may have a different license))" title="CC BY 4.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9072" y="5692659"/>
            <a:ext cx="140129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5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Repository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9600" y="1351210"/>
            <a:ext cx="10312400" cy="450601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60+ ‘Resource type’ descriptors, including journal article, dataset, image, software, exhibition items, blog, guidelines, policy report, leaflets &amp; newsletters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View image works (e.g. leaflets) on screen using Universal Viewer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Funder details captured via integration with Funder Registry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DOI look-up enables auto-population of new works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Integration with </a:t>
            </a:r>
            <a:r>
              <a:rPr lang="en-GB" dirty="0" err="1"/>
              <a:t>Datacite</a:t>
            </a:r>
            <a:r>
              <a:rPr lang="en-GB" dirty="0"/>
              <a:t> allows DOIs to be created on deposit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Also includes other identifiers such </a:t>
            </a:r>
            <a:r>
              <a:rPr lang="en-GB"/>
              <a:t>as ORCID, ROR </a:t>
            </a:r>
            <a:r>
              <a:rPr lang="en-GB" dirty="0"/>
              <a:t>and ISNI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shared model can allow multiple organisations to deposit and manage combined content in a single repository</a:t>
            </a:r>
          </a:p>
        </p:txBody>
      </p:sp>
    </p:spTree>
    <p:extLst>
      <p:ext uri="{BB962C8B-B14F-4D97-AF65-F5344CB8AC3E}">
        <p14:creationId xmlns:p14="http://schemas.microsoft.com/office/powerpoint/2010/main" val="243124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F5948C-6F06-C049-9C56-F4FAE93BC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Shared Repository pilot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39" y="4144237"/>
            <a:ext cx="2449484" cy="137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667" y="1989144"/>
            <a:ext cx="1543282" cy="1543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645" y="4642802"/>
            <a:ext cx="2237037" cy="873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716" y="2100529"/>
            <a:ext cx="862320" cy="1677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50" y="4369600"/>
            <a:ext cx="2066939" cy="859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1" y="1976646"/>
            <a:ext cx="3091594" cy="114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4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Shared research repository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1508919"/>
            <a:ext cx="10312400" cy="45830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630423" y="5861104"/>
            <a:ext cx="227075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https://iro.bl.uk</a:t>
            </a:r>
          </a:p>
        </p:txBody>
      </p:sp>
    </p:spTree>
    <p:extLst>
      <p:ext uri="{BB962C8B-B14F-4D97-AF65-F5344CB8AC3E}">
        <p14:creationId xmlns:p14="http://schemas.microsoft.com/office/powerpoint/2010/main" val="150735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Cultural heritage shared repository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Repository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Separate Hyku repositories on a single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shared search layer to connect all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Service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 have their own repository, own content, own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Each partner has its own branding, logo – and unique 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They have strong identities, users understand each org’s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 benefit from British Library repository and content expertise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38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B39D5-3540-4EB9-8AE9-CB709F1311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Example: exhibition content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F7FB8-71D7-4F03-82F5-55F491EFF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t="1131" r="6207" b="12448"/>
          <a:stretch/>
        </p:blipFill>
        <p:spPr>
          <a:xfrm>
            <a:off x="541866" y="1523570"/>
            <a:ext cx="5628641" cy="4660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4F6F76-D9A2-462E-9DA8-E859BF179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467901"/>
            <a:ext cx="6361853" cy="4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NHS pilot repository project</a:t>
            </a:r>
          </a:p>
          <a:p>
            <a:r>
              <a:rPr lang="en-GB" sz="2400" dirty="0"/>
              <a:t>Jun 2021 – May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Pilot partners: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 err="1"/>
              <a:t>Barts</a:t>
            </a:r>
            <a:r>
              <a:rPr lang="en-GB" sz="1800" dirty="0"/>
              <a:t> Health NHS Trust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/>
              <a:t>Black Country Health Libraries Consortium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/>
              <a:t>Birmingham and Solihull Mental Health NHS Foundation Trust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/>
              <a:t>Gloucestershire Hospitals NHS Foundation Trust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/>
              <a:t>Norfolk and Waveney Integrated Care System</a:t>
            </a:r>
          </a:p>
          <a:p>
            <a:pPr marL="1277938" lvl="1" indent="-342900">
              <a:lnSpc>
                <a:spcPct val="150000"/>
              </a:lnSpc>
            </a:pPr>
            <a:r>
              <a:rPr lang="en-GB" sz="1800" dirty="0"/>
              <a:t>Somerset NHS Foundation 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                </a:t>
            </a:r>
          </a:p>
        </p:txBody>
      </p:sp>
      <p:pic>
        <p:nvPicPr>
          <p:cNvPr id="5" name="Picture 4" descr="Barts Health NHS Trust &lt;span class=&quot;translation_missing&quot; title=&quot;translation missing: en.hyrax.homepage.admin_sets.thumbnail&quot;&gt;Thumbnail&lt;/span&gt;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587" y="5192202"/>
            <a:ext cx="110490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Birmingham and Solihull Mental Health NHS Foundation Trust &lt;span class=&quot;translation_missing&quot; title=&quot;translation missing: en.hyrax.homepage.admin_sets.thumbnail&quot;&gt;Thumbnail&lt;/span&gt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6"/>
          <a:stretch/>
        </p:blipFill>
        <p:spPr bwMode="auto">
          <a:xfrm>
            <a:off x="2318054" y="5202361"/>
            <a:ext cx="1657350" cy="812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Black Country Health Libraries Consortium &lt;span class=&quot;translation_missing&quot; title=&quot;translation missing: en.hyrax.homepage.admin_sets.thumbnail&quot;&gt;Thumbnail&lt;/span&gt;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721" y="5192201"/>
            <a:ext cx="1420905" cy="102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Gloucestershire Hospitals NHS Foundation Trust &lt;span class=&quot;translation_missing&quot; title=&quot;translation missing: en.hyrax.homepage.admin_sets.thumbnail&quot;&gt;Thumbnail&lt;/span&gt;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7936" y="5243319"/>
            <a:ext cx="1894840" cy="81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Norfolk and Waveney Strategic Transformation Partnership &lt;span class=&quot;translation_missing&quot; title=&quot;translation missing: en.hyrax.homepage.admin_sets.thumbnail&quot;&gt;Thumbnail&lt;/span&gt;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5340" y="4938202"/>
            <a:ext cx="1140460" cy="116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Somerset NHS Foundation Trust &lt;span class=&quot;translation_missing&quot; title=&quot;translation missing: en.hyrax.homepage.admin_sets.thumbnail&quot;&gt;Thumbnail&lt;/span&gt;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79879" y="5162039"/>
            <a:ext cx="1391510" cy="894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895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Shared NHS Open Access repository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736436"/>
            <a:ext cx="4512476" cy="378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25" y="1736436"/>
            <a:ext cx="9989126" cy="3782291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 bwMode="auto">
          <a:xfrm>
            <a:off x="4064133" y="5893823"/>
            <a:ext cx="3396983" cy="6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tabLst/>
              <a:defRPr sz="4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35038" indent="-4587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https://nhs.iro.bl.uk</a:t>
            </a:r>
          </a:p>
        </p:txBody>
      </p:sp>
    </p:spTree>
    <p:extLst>
      <p:ext uri="{BB962C8B-B14F-4D97-AF65-F5344CB8AC3E}">
        <p14:creationId xmlns:p14="http://schemas.microsoft.com/office/powerpoint/2010/main" val="314021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NHS pilot shared repository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Repository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single repository shared by all six pilot NHS Trusts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Content is visible &amp; editable by all admins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Not part of the cultural heritage shared search</a:t>
            </a:r>
          </a:p>
          <a:p>
            <a:endParaRPr lang="en-GB" dirty="0"/>
          </a:p>
          <a:p>
            <a:r>
              <a:rPr lang="en-GB" dirty="0"/>
              <a:t>Service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depositing into a shared space – workflows and content policies are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NHS is the strongest identity – a single shop window on ‘all’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Governance is key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Pilot project will assess feasibility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Partners benefit from British Library repository and content expertise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2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repository ‘collection’ for each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445746"/>
            <a:ext cx="9891562" cy="41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7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187668"/>
            <a:ext cx="6115447" cy="576776"/>
          </a:xfrm>
          <a:prstGeom prst="rect">
            <a:avLst/>
          </a:prstGeom>
          <a:solidFill>
            <a:srgbClr val="FF996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Cultural heritage shared repository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1" y="3756768"/>
            <a:ext cx="908172" cy="11028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bg2"/>
                </a:solidFill>
              </a:rPr>
              <a:t>British Library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1263" y="3746760"/>
            <a:ext cx="1086663" cy="11128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National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</a:rPr>
              <a:t>Museums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</a:rPr>
              <a:t>Scotland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1415" y="3727669"/>
            <a:ext cx="1191034" cy="11319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Museum</a:t>
            </a:r>
          </a:p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London</a:t>
            </a:r>
          </a:p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Archaeology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2450" y="3764443"/>
            <a:ext cx="982291" cy="1095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Tate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</a:rPr>
              <a:t>galleries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8156" y="3773990"/>
            <a:ext cx="1086663" cy="10856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Royal Botanic Gardens</a:t>
            </a:r>
          </a:p>
          <a:p>
            <a:pPr algn="ctr"/>
            <a:r>
              <a:rPr lang="en-GB" sz="1600" dirty="0">
                <a:solidFill>
                  <a:schemeClr val="bg2"/>
                </a:solidFill>
              </a:rPr>
              <a:t>Kew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820" y="3783535"/>
            <a:ext cx="1000228" cy="10760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British Museum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1910" y="3135250"/>
            <a:ext cx="4124166" cy="1724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NHS shared repository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i="1" dirty="0">
                <a:solidFill>
                  <a:schemeClr val="tx1"/>
                </a:solidFill>
              </a:rPr>
              <a:t>6 NHS organisations sharing one repository</a:t>
            </a:r>
          </a:p>
        </p:txBody>
      </p:sp>
      <p:sp>
        <p:nvSpPr>
          <p:cNvPr id="22" name="Text Placeholder 21"/>
          <p:cNvSpPr txBox="1">
            <a:spLocks noGrp="1" noChangeArrowheads="1"/>
          </p:cNvSpPr>
          <p:nvPr>
            <p:ph type="body" sz="quarter" idx="13"/>
          </p:nvPr>
        </p:nvSpPr>
        <p:spPr bwMode="auto">
          <a:xfrm>
            <a:off x="609600" y="365919"/>
            <a:ext cx="10312400" cy="11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78" tIns="54439" rIns="108878" bIns="54439">
            <a:spAutoFit/>
          </a:bodyPr>
          <a:lstStyle>
            <a:lvl1pPr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44513" eaLnBrk="0" hangingPunct="0"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445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800" dirty="0"/>
              <a:t>Repositories are hosted &amp; managed by the British Library</a:t>
            </a:r>
            <a:endParaRPr lang="en-US" sz="3800" dirty="0"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846" y="2092493"/>
            <a:ext cx="10304230" cy="1076084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British Library repository services: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a single platform for multiple repositories</a:t>
            </a: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3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43245-6F9C-430F-9020-D82528E1F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The BL (open access) repository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272D-0778-4F2C-AEC9-A9F853BAAE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British Library offers a repository service in the following flavours: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Individual repositories</a:t>
            </a:r>
            <a:r>
              <a:rPr lang="en-GB" dirty="0"/>
              <a:t> with own branding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Several repositories connected through a </a:t>
            </a:r>
            <a:r>
              <a:rPr lang="en-GB" b="1" dirty="0"/>
              <a:t>shared discovery layer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 single repository used </a:t>
            </a:r>
            <a:r>
              <a:rPr lang="en-GB" b="1" dirty="0"/>
              <a:t>collaboratively</a:t>
            </a:r>
            <a:r>
              <a:rPr lang="en-GB" dirty="0"/>
              <a:t> by several organisations</a:t>
            </a:r>
          </a:p>
          <a:p>
            <a:r>
              <a:rPr lang="en-GB" dirty="0"/>
              <a:t>We are offering this as a </a:t>
            </a:r>
            <a:r>
              <a:rPr lang="en-GB" b="1" dirty="0"/>
              <a:t>trusted public sector organisation </a:t>
            </a:r>
            <a:r>
              <a:rPr lang="en-GB" dirty="0"/>
              <a:t>whose existence is guaranteed by UK law. The service is built on </a:t>
            </a:r>
            <a:r>
              <a:rPr lang="en-GB" b="1" dirty="0"/>
              <a:t>open source software </a:t>
            </a:r>
            <a:r>
              <a:rPr lang="en-GB" dirty="0"/>
              <a:t>and deployed in a </a:t>
            </a:r>
            <a:r>
              <a:rPr lang="en-GB" b="1" dirty="0"/>
              <a:t>partnership model </a:t>
            </a:r>
            <a:r>
              <a:rPr lang="en-GB" dirty="0"/>
              <a:t>at sustainability and not at financial profit.</a:t>
            </a:r>
          </a:p>
          <a:p>
            <a:r>
              <a:rPr lang="en-GB" dirty="0"/>
              <a:t>Furthermore, we are not just offering a barebones repository but we use the platform ourselves, and we keep investing in it and enriching it with the </a:t>
            </a:r>
            <a:r>
              <a:rPr lang="en-GB" b="1" dirty="0"/>
              <a:t>experience of a world-leading research library</a:t>
            </a:r>
            <a:r>
              <a:rPr lang="en-GB" dirty="0"/>
              <a:t>.</a:t>
            </a:r>
          </a:p>
          <a:p>
            <a:r>
              <a:rPr lang="en-GB" dirty="0"/>
              <a:t>Delivered with our technical partner </a:t>
            </a:r>
            <a:r>
              <a:rPr lang="en-GB" dirty="0" err="1"/>
              <a:t>CoSector</a:t>
            </a:r>
            <a:r>
              <a:rPr lang="en-GB" dirty="0"/>
              <a:t> (part of the University of London).</a:t>
            </a:r>
          </a:p>
          <a:p>
            <a:r>
              <a:rPr lang="en-GB" dirty="0"/>
              <a:t>Currently, the service is tailored to </a:t>
            </a:r>
            <a:r>
              <a:rPr lang="en-GB" b="1" dirty="0"/>
              <a:t>cultural organisations like museums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9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BB9C64-DA8A-47EE-99AA-0F9E31C3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AHRC national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93" r="17613" b="802"/>
          <a:stretch/>
        </p:blipFill>
        <p:spPr>
          <a:xfrm>
            <a:off x="2098158" y="1044799"/>
            <a:ext cx="6698511" cy="5228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7501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Standard partnership model includes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A named BL account manager with 5 days per year of dedicated staff time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One client meeting and two community meetings per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Option to contribute to the prioritisation of new feature requests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Defined Service Level Agreements </a:t>
            </a:r>
            <a:r>
              <a:rPr lang="en-GB"/>
              <a:t>with out </a:t>
            </a:r>
            <a:r>
              <a:rPr lang="en-GB" dirty="0"/>
              <a:t>of </a:t>
            </a:r>
            <a:r>
              <a:rPr lang="en-GB"/>
              <a:t>hours support</a:t>
            </a:r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Monthly usage reports for both individual and shared repositories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2TB storage and 500GB/month bandwidth included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Optional repository-only DataCite service included at no charge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No exit charge, we will export the content if partners want to leave</a:t>
            </a:r>
          </a:p>
        </p:txBody>
      </p:sp>
    </p:spTree>
    <p:extLst>
      <p:ext uri="{BB962C8B-B14F-4D97-AF65-F5344CB8AC3E}">
        <p14:creationId xmlns:p14="http://schemas.microsoft.com/office/powerpoint/2010/main" val="327161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83620-8F15-4C08-8816-E3A14272E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Wider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C31F2-E59A-4754-8E32-0D0BA49365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Ensure there is ongoing investment in open source repository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Create a community that can shape and influence the development of Hyku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Share best practice and work together to advance </a:t>
            </a:r>
            <a:r>
              <a:rPr lang="en-GB"/>
              <a:t>open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Help cultural organisations and ideally those who aren’t well funded to make their content openly accessible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FC49CE-CD83-4FE3-B1C0-FD1EA7B70536}"/>
              </a:ext>
            </a:extLst>
          </p:cNvPr>
          <p:cNvSpPr txBox="1"/>
          <p:nvPr/>
        </p:nvSpPr>
        <p:spPr>
          <a:xfrm>
            <a:off x="4964853" y="1185333"/>
            <a:ext cx="397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openaccess@bl.uk</a:t>
            </a:r>
          </a:p>
        </p:txBody>
      </p:sp>
    </p:spTree>
    <p:extLst>
      <p:ext uri="{BB962C8B-B14F-4D97-AF65-F5344CB8AC3E}">
        <p14:creationId xmlns:p14="http://schemas.microsoft.com/office/powerpoint/2010/main" val="70410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A4DD1-012F-48B3-A5BB-9ABF62183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Where we started from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819" y="1107475"/>
            <a:ext cx="7851962" cy="519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618302" y="6488668"/>
            <a:ext cx="4955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https://www.flickr.com/photos/darronb/14061239268/ CC BY 2.0</a:t>
            </a:r>
          </a:p>
        </p:txBody>
      </p:sp>
    </p:spTree>
    <p:extLst>
      <p:ext uri="{BB962C8B-B14F-4D97-AF65-F5344CB8AC3E}">
        <p14:creationId xmlns:p14="http://schemas.microsoft.com/office/powerpoint/2010/main" val="70407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Plans for BL repository platform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5184775" cy="450601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GB" dirty="0"/>
              <a:t>Consolidate aging repositories on a single platform</a:t>
            </a:r>
          </a:p>
          <a:p>
            <a:pPr>
              <a:spcAft>
                <a:spcPts val="450"/>
              </a:spcAft>
            </a:pPr>
            <a:r>
              <a:rPr lang="en-GB" dirty="0"/>
              <a:t>Refresh the petabyte-scale preservation system for the national collection</a:t>
            </a:r>
          </a:p>
          <a:p>
            <a:pPr>
              <a:spcAft>
                <a:spcPts val="450"/>
              </a:spcAft>
            </a:pPr>
            <a:r>
              <a:rPr lang="en-GB" dirty="0"/>
              <a:t>Build an access layer that allows us to easily spin up multiple repositories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347938"/>
              </p:ext>
            </p:extLst>
          </p:nvPr>
        </p:nvGraphicFramePr>
        <p:xfrm>
          <a:off x="6023992" y="1844824"/>
          <a:ext cx="4464496" cy="385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77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Repositories as national concern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(2016) </a:t>
            </a:r>
            <a:r>
              <a:rPr lang="en-GB" u="sng" dirty="0">
                <a:hlinkClick r:id="rId2"/>
              </a:rPr>
              <a:t>independent report on open access</a:t>
            </a:r>
            <a:r>
              <a:rPr lang="en-GB" dirty="0"/>
              <a:t> published by the Department for Business, Innovation &amp; Skills asked us “to ensure that there is at least one permanent copy of an open access publication”.</a:t>
            </a:r>
          </a:p>
          <a:p>
            <a:r>
              <a:rPr lang="en-GB" dirty="0"/>
              <a:t>The </a:t>
            </a:r>
            <a:r>
              <a:rPr lang="en-GB" dirty="0">
                <a:hlinkClick r:id="rId3"/>
              </a:rPr>
              <a:t>Universities UK Open Access</a:t>
            </a:r>
            <a:br>
              <a:rPr lang="en-GB" dirty="0">
                <a:hlinkClick r:id="rId3"/>
              </a:rPr>
            </a:br>
            <a:r>
              <a:rPr lang="en-GB" dirty="0">
                <a:hlinkClick r:id="rId3"/>
              </a:rPr>
              <a:t>Coordination Group</a:t>
            </a:r>
            <a:r>
              <a:rPr lang="en-GB" dirty="0"/>
              <a:t>, involving stakeholders</a:t>
            </a:r>
            <a:br>
              <a:rPr lang="en-GB" dirty="0"/>
            </a:br>
            <a:r>
              <a:rPr lang="en-GB" dirty="0"/>
              <a:t>such as government, funders, research</a:t>
            </a:r>
            <a:br>
              <a:rPr lang="en-GB" dirty="0"/>
            </a:br>
            <a:r>
              <a:rPr lang="en-GB" dirty="0"/>
              <a:t>organisations, publishers, libraries, set up</a:t>
            </a:r>
            <a:br>
              <a:rPr lang="en-GB" dirty="0"/>
            </a:br>
            <a:r>
              <a:rPr lang="en-GB" dirty="0"/>
              <a:t>a working group to look into the</a:t>
            </a:r>
            <a:br>
              <a:rPr lang="en-GB" dirty="0"/>
            </a:br>
            <a:r>
              <a:rPr lang="en-GB" dirty="0"/>
              <a:t>recommendations.</a:t>
            </a:r>
          </a:p>
          <a:p>
            <a:r>
              <a:rPr lang="en-GB" dirty="0"/>
              <a:t>Meetings throughout 2017, a workshop</a:t>
            </a:r>
            <a:br>
              <a:rPr lang="en-GB" dirty="0"/>
            </a:br>
            <a:r>
              <a:rPr lang="en-GB" dirty="0"/>
              <a:t>at the British Library and a survey of</a:t>
            </a:r>
            <a:br>
              <a:rPr lang="en-GB" dirty="0"/>
            </a:br>
            <a:r>
              <a:rPr lang="en-GB" dirty="0"/>
              <a:t>repository managers across UK</a:t>
            </a:r>
            <a:br>
              <a:rPr lang="en-GB" dirty="0"/>
            </a:br>
            <a:r>
              <a:rPr lang="en-GB" dirty="0"/>
              <a:t>universities were conducted.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802" y="1757300"/>
            <a:ext cx="4990716" cy="477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6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Concerns about sustainability of the underlying repository software package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Difficulties with CRIS system integration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Difficulties with integration with university systems (other than CRIS)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Difficulties with maintaining custom functionality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Issues with changing publisher and/or funder policies changing compliance status of articles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Lack of integration with identifiers</a:t>
            </a:r>
            <a:br>
              <a:rPr lang="en-GB" sz="1600" dirty="0"/>
            </a:br>
            <a:r>
              <a:rPr lang="en-GB" sz="1600" dirty="0"/>
              <a:t>(such as ORCID or DOIs)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Limitation of reuse through deposit licence (‘all rights reserved’), e.g. for text and data mining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Limited/no facilities (such as API) to support text and data mining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/>
              <a:t>Linking publications to related datasets (and vice versa)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Challenges, (not just) for the UK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Linking publications to relevant funders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Management effort for journal embargoes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No or limited preservation functionality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Not enough resource to update from older/</a:t>
            </a:r>
            <a:r>
              <a:rPr lang="en-GB" sz="1600" dirty="0" err="1"/>
              <a:t>out-of</a:t>
            </a:r>
            <a:r>
              <a:rPr lang="en-GB" sz="1600" dirty="0"/>
              <a:t> date version of repository software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Not enough staff resource for</a:t>
            </a:r>
            <a:br>
              <a:rPr lang="en-GB" sz="1600" dirty="0"/>
            </a:br>
            <a:r>
              <a:rPr lang="en-GB" sz="1600" dirty="0"/>
              <a:t>operational management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Reporting facilities not sufficient for funder reporting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Reporting facilities not sufficient for internal reporting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Technical support: lack of skills / capability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Technical support: not enough capacity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Tracking/integrating AAMs deposited in subject/other institutional repositories (REF OA policy)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 startAt="10"/>
            </a:pPr>
            <a:r>
              <a:rPr lang="en-GB" sz="1600" dirty="0"/>
              <a:t>Usability and user interface issues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14147" y="6496019"/>
            <a:ext cx="27033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https://doi.org/10.5281/zenodo.1136075</a:t>
            </a:r>
            <a:endParaRPr lang="en-US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37" y="0"/>
            <a:ext cx="10340526" cy="68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2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Expanded plans for the repository platform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06425" y="1600592"/>
            <a:ext cx="5184775" cy="450601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GB" dirty="0"/>
              <a:t>Consolidate repositories on a single platform</a:t>
            </a:r>
          </a:p>
          <a:p>
            <a:pPr>
              <a:spcAft>
                <a:spcPts val="450"/>
              </a:spcAft>
            </a:pPr>
            <a:r>
              <a:rPr lang="en-GB" dirty="0"/>
              <a:t>Refresh the petabyte-scale preservation system for the national collection</a:t>
            </a:r>
          </a:p>
          <a:p>
            <a:pPr>
              <a:spcAft>
                <a:spcPts val="450"/>
              </a:spcAft>
            </a:pPr>
            <a:r>
              <a:rPr lang="en-GB" dirty="0"/>
              <a:t>Build an access layer that allows us to easily spin up multiple repositories</a:t>
            </a:r>
          </a:p>
          <a:p>
            <a:pPr>
              <a:spcAft>
                <a:spcPts val="450"/>
              </a:spcAft>
            </a:pPr>
            <a:r>
              <a:rPr lang="en-GB" dirty="0"/>
              <a:t>Host partner repositories on the same platform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C9FA71-A244-4F80-9A9F-348D12FE00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881909"/>
              </p:ext>
            </p:extLst>
          </p:nvPr>
        </p:nvGraphicFramePr>
        <p:xfrm>
          <a:off x="6023992" y="1844824"/>
          <a:ext cx="4464496" cy="385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39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Built in Samvera Hyku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source, community built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Allows multiple tenant repositories hosted on a single repository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British Library actively contributing to future developments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454" y="1903018"/>
            <a:ext cx="2357096" cy="952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25" y="1994691"/>
            <a:ext cx="2521887" cy="14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16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ritih Libra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28A"/>
      </a:accent1>
      <a:accent2>
        <a:srgbClr val="E34954"/>
      </a:accent2>
      <a:accent3>
        <a:srgbClr val="8C5EA3"/>
      </a:accent3>
      <a:accent4>
        <a:srgbClr val="3FA534"/>
      </a:accent4>
      <a:accent5>
        <a:srgbClr val="FFD700"/>
      </a:accent5>
      <a:accent6>
        <a:srgbClr val="0069B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1531</Words>
  <Application>Microsoft Office PowerPoint</Application>
  <PresentationFormat>Breitbild</PresentationFormat>
  <Paragraphs>183</Paragraphs>
  <Slides>23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1_Office Theme</vt:lpstr>
      <vt:lpstr>One platform, many partners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morgenstern</cp:lastModifiedBy>
  <cp:revision>193</cp:revision>
  <cp:lastPrinted>2021-10-21T06:05:36Z</cp:lastPrinted>
  <dcterms:created xsi:type="dcterms:W3CDTF">2020-12-08T10:40:23Z</dcterms:created>
  <dcterms:modified xsi:type="dcterms:W3CDTF">2022-01-31T08:13:34Z</dcterms:modified>
</cp:coreProperties>
</file>